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2" r:id="rId2"/>
  </p:sldMasterIdLst>
  <p:notesMasterIdLst>
    <p:notesMasterId r:id="rId16"/>
  </p:notesMasterIdLst>
  <p:sldIdLst>
    <p:sldId id="290" r:id="rId3"/>
    <p:sldId id="267" r:id="rId4"/>
    <p:sldId id="261" r:id="rId5"/>
    <p:sldId id="258" r:id="rId6"/>
    <p:sldId id="260" r:id="rId7"/>
    <p:sldId id="265" r:id="rId8"/>
    <p:sldId id="266" r:id="rId9"/>
    <p:sldId id="278" r:id="rId10"/>
    <p:sldId id="283" r:id="rId11"/>
    <p:sldId id="275" r:id="rId12"/>
    <p:sldId id="263" r:id="rId13"/>
    <p:sldId id="293" r:id="rId14"/>
    <p:sldId id="292" r:id="rId15"/>
  </p:sldIdLst>
  <p:sldSz cx="9144000" cy="5143500" type="screen16x9"/>
  <p:notesSz cx="6858000" cy="9144000"/>
  <p:embeddedFontLst>
    <p:embeddedFont>
      <p:font typeface="Microsoft JhengHei UI Light" panose="020B0304030504040204" pitchFamily="34" charset="-120"/>
      <p:regular r:id="rId17"/>
    </p:embeddedFont>
    <p:embeddedFont>
      <p:font typeface="Archivo Black" panose="020B0604020202020204" charset="0"/>
      <p:regular r:id="rId18"/>
    </p:embeddedFont>
    <p:embeddedFont>
      <p:font typeface="Bahnschrift SemiLight" panose="020B0502040204020203" pitchFamily="34" charset="0"/>
      <p:regular r:id="rId19"/>
    </p:embeddedFont>
    <p:embeddedFont>
      <p:font typeface="Bahnschrift SemiLight SemiConde" panose="020B0502040204020203" pitchFamily="34" charset="0"/>
      <p:regular r:id="rId20"/>
    </p:embeddedFont>
    <p:embeddedFont>
      <p:font typeface="Barlow" panose="00000500000000000000" pitchFamily="2" charset="-94"/>
      <p:regular r:id="rId21"/>
      <p:bold r:id="rId22"/>
      <p:italic r:id="rId23"/>
      <p:boldItalic r:id="rId24"/>
    </p:embeddedFont>
    <p:embeddedFont>
      <p:font typeface="Bebas Neue" panose="020B0606020202050201" pitchFamily="34" charset="-94"/>
      <p:regular r:id="rId25"/>
    </p:embeddedFont>
    <p:embeddedFont>
      <p:font typeface="Dubai" panose="020B0503030403030204" pitchFamily="34" charset="-78"/>
      <p:regular r:id="rId26"/>
      <p:bold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Fira Sans Black" panose="020B0A03050000020004" pitchFamily="34" charset="0"/>
      <p:bold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UnifrakturMaguntia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C4B8D1-9038-4820-BC0B-1C8C77C16ED6}">
  <a:tblStyle styleId="{08C4B8D1-9038-4820-BC0B-1C8C77C16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60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365d5da27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365d5da27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39a291ab9_0_25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039a291ab9_0_25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9646c4d463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9646c4d463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646c4d4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646c4d4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62ef9112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62ef9112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2ef91124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2ef91124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9646c4d463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9646c4d463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9646c4d463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9646c4d463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9646c4d46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9646c4d463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15.jp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5.jpg"/><Relationship Id="rId4" Type="http://schemas.openxmlformats.org/officeDocument/2006/relationships/image" Target="../media/image12.jpg"/><Relationship Id="rId9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644" t="67120" r="7231" b="5564"/>
          <a:stretch/>
        </p:blipFill>
        <p:spPr>
          <a:xfrm rot="5400000">
            <a:off x="6062925" y="2043175"/>
            <a:ext cx="4888200" cy="1038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26890" t="-14916" r="53215" b="-14903"/>
          <a:stretch/>
        </p:blipFill>
        <p:spPr>
          <a:xfrm>
            <a:off x="117825" y="118225"/>
            <a:ext cx="997800" cy="4888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74450" y="1722838"/>
            <a:ext cx="6995100" cy="14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55850" y="3078663"/>
            <a:ext cx="6432300" cy="396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9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500550" y="118225"/>
            <a:ext cx="3447075" cy="548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PURPOSE</a:t>
            </a:r>
          </a:p>
        </p:txBody>
      </p:sp>
      <p:sp>
        <p:nvSpPr>
          <p:cNvPr id="16" name="Google Shape;16;p3"/>
          <p:cNvSpPr/>
          <p:nvPr/>
        </p:nvSpPr>
        <p:spPr>
          <a:xfrm>
            <a:off x="4511675" y="4561400"/>
            <a:ext cx="4485148" cy="463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STATEMENT</a:t>
            </a: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376100" y="2544750"/>
            <a:ext cx="3906600" cy="11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509800" y="3616075"/>
            <a:ext cx="3906600" cy="45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352275" y="1077450"/>
            <a:ext cx="25806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8506" t="51501" r="8506"/>
          <a:stretch/>
        </p:blipFill>
        <p:spPr>
          <a:xfrm flipH="1">
            <a:off x="117825" y="2649725"/>
            <a:ext cx="4065000" cy="2375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t="6140" b="6140"/>
          <a:stretch/>
        </p:blipFill>
        <p:spPr>
          <a:xfrm flipH="1">
            <a:off x="117825" y="118225"/>
            <a:ext cx="4065000" cy="23757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 rot="5400000">
            <a:off x="6473325" y="2438375"/>
            <a:ext cx="4978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630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t="54319" r="279" b="31355"/>
          <a:stretch/>
        </p:blipFill>
        <p:spPr>
          <a:xfrm rot="-5400000" flipH="1">
            <a:off x="6346175" y="2329825"/>
            <a:ext cx="4891500" cy="468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t="65863" b="20605"/>
          <a:stretch/>
        </p:blipFill>
        <p:spPr>
          <a:xfrm rot="-5400000" flipH="1">
            <a:off x="-2107375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4">
            <a:alphaModFix amt="16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06300" y="1087988"/>
            <a:ext cx="7509600" cy="4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65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2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3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1274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12598" t="22516" r="12590" b="25627"/>
          <a:stretch/>
        </p:blipFill>
        <p:spPr>
          <a:xfrm rot="5400000">
            <a:off x="-523125" y="759325"/>
            <a:ext cx="2382600" cy="1100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34316" t="51694" r="7131" b="21263"/>
          <a:stretch/>
        </p:blipFill>
        <p:spPr>
          <a:xfrm rot="5400000">
            <a:off x="-523125" y="3283814"/>
            <a:ext cx="2382600" cy="1100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4">
            <a:alphaModFix/>
          </a:blip>
          <a:srcRect l="21079" t="24846" r="1706" b="21629"/>
          <a:stretch/>
        </p:blipFill>
        <p:spPr>
          <a:xfrm rot="5400000" flipH="1">
            <a:off x="7284675" y="3283814"/>
            <a:ext cx="2382600" cy="1100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l="35938" t="8929" r="5509" b="64028"/>
          <a:stretch/>
        </p:blipFill>
        <p:spPr>
          <a:xfrm rot="5400000" flipH="1">
            <a:off x="7284675" y="759325"/>
            <a:ext cx="2382600" cy="1100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5"/>
          <p:cNvSpPr/>
          <p:nvPr/>
        </p:nvSpPr>
        <p:spPr>
          <a:xfrm rot="-5400000">
            <a:off x="137338" y="2143312"/>
            <a:ext cx="1048475" cy="1019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</a:t>
            </a:r>
          </a:p>
        </p:txBody>
      </p:sp>
      <p:sp>
        <p:nvSpPr>
          <p:cNvPr id="38" name="Google Shape;38;p5"/>
          <p:cNvSpPr/>
          <p:nvPr/>
        </p:nvSpPr>
        <p:spPr>
          <a:xfrm rot="10800000">
            <a:off x="7951738" y="2143312"/>
            <a:ext cx="1048475" cy="1019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</a:t>
            </a:r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5">
            <a:alphaModFix amt="15000"/>
          </a:blip>
          <a:srcRect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378100" y="1430475"/>
            <a:ext cx="3077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4688800" y="3054200"/>
            <a:ext cx="30771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378108" y="1769100"/>
            <a:ext cx="30771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88792" y="3392825"/>
            <a:ext cx="3077100" cy="10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1218375" y="539496"/>
            <a:ext cx="6707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5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6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897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43238" b="43238"/>
          <a:stretch/>
        </p:blipFill>
        <p:spPr>
          <a:xfrm rot="-5400000" flipH="1">
            <a:off x="-2107375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t="79425" b="7020"/>
          <a:stretch/>
        </p:blipFill>
        <p:spPr>
          <a:xfrm rot="-5400000" flipH="1">
            <a:off x="6359875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" name="Google Shape;50;p6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009200" y="540975"/>
            <a:ext cx="7125600" cy="5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2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81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l="51985" r="24305"/>
          <a:stretch/>
        </p:blipFill>
        <p:spPr>
          <a:xfrm flipH="1">
            <a:off x="117810" y="118225"/>
            <a:ext cx="17511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3">
            <a:alphaModFix/>
          </a:blip>
          <a:srcRect l="67140" r="8881"/>
          <a:stretch/>
        </p:blipFill>
        <p:spPr>
          <a:xfrm flipH="1">
            <a:off x="2012650" y="118225"/>
            <a:ext cx="17511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4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926750" y="1350525"/>
            <a:ext cx="45048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3926750" y="539496"/>
            <a:ext cx="4504800" cy="58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2"/>
          </p:nvPr>
        </p:nvSpPr>
        <p:spPr>
          <a:xfrm rot="5400000">
            <a:off x="6517875" y="2444946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2683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t="60504" b="20065"/>
          <a:stretch/>
        </p:blipFill>
        <p:spPr>
          <a:xfrm>
            <a:off x="117825" y="118200"/>
            <a:ext cx="8908500" cy="115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t="2114" b="78401"/>
          <a:stretch/>
        </p:blipFill>
        <p:spPr>
          <a:xfrm>
            <a:off x="117825" y="3872100"/>
            <a:ext cx="8908500" cy="11532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" name="Google Shape;64;p8"/>
          <p:cNvSpPr/>
          <p:nvPr/>
        </p:nvSpPr>
        <p:spPr>
          <a:xfrm rot="5400000">
            <a:off x="6174713" y="2177613"/>
            <a:ext cx="4898349" cy="8048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PENALTY</a:t>
            </a:r>
          </a:p>
        </p:txBody>
      </p:sp>
      <p:sp>
        <p:nvSpPr>
          <p:cNvPr id="65" name="Google Shape;65;p8"/>
          <p:cNvSpPr/>
          <p:nvPr/>
        </p:nvSpPr>
        <p:spPr>
          <a:xfrm rot="-5400000">
            <a:off x="-1928912" y="2177613"/>
            <a:ext cx="4898349" cy="8048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PENALTY</a:t>
            </a:r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900" y="1531050"/>
            <a:ext cx="7432200" cy="208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862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19543" r="47835"/>
          <a:stretch/>
        </p:blipFill>
        <p:spPr>
          <a:xfrm>
            <a:off x="4036950" y="118225"/>
            <a:ext cx="24027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9"/>
          <p:cNvPicPr preferRelativeResize="0"/>
          <p:nvPr/>
        </p:nvPicPr>
        <p:blipFill rotWithShape="1">
          <a:blip r:embed="rId3">
            <a:alphaModFix/>
          </a:blip>
          <a:srcRect l="54495" r="12604"/>
          <a:stretch/>
        </p:blipFill>
        <p:spPr>
          <a:xfrm>
            <a:off x="6623467" y="118225"/>
            <a:ext cx="24027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9"/>
          <p:cNvSpPr/>
          <p:nvPr/>
        </p:nvSpPr>
        <p:spPr>
          <a:xfrm>
            <a:off x="117825" y="118225"/>
            <a:ext cx="2676859" cy="612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sp>
        <p:nvSpPr>
          <p:cNvPr id="73" name="Google Shape;73;p9"/>
          <p:cNvSpPr/>
          <p:nvPr/>
        </p:nvSpPr>
        <p:spPr>
          <a:xfrm>
            <a:off x="117825" y="4413175"/>
            <a:ext cx="3725074" cy="612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PENALTY</a:t>
            </a:r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4">
            <a:alphaModFix amt="22000"/>
          </a:blip>
          <a:srcRect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27525" y="1171938"/>
            <a:ext cx="3038100" cy="18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727525" y="2982713"/>
            <a:ext cx="30381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805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3" y="0"/>
            <a:ext cx="913606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122400" y="106700"/>
            <a:ext cx="4396775" cy="4924625"/>
          </a:xfrm>
          <a:custGeom>
            <a:avLst/>
            <a:gdLst/>
            <a:ahLst/>
            <a:cxnLst/>
            <a:rect l="l" t="t" r="r" b="b"/>
            <a:pathLst>
              <a:path w="175871" h="196985" extrusionOk="0">
                <a:moveTo>
                  <a:pt x="175613" y="515"/>
                </a:moveTo>
                <a:lnTo>
                  <a:pt x="175613" y="19055"/>
                </a:lnTo>
                <a:lnTo>
                  <a:pt x="19055" y="19055"/>
                </a:lnTo>
                <a:lnTo>
                  <a:pt x="19055" y="178445"/>
                </a:lnTo>
                <a:lnTo>
                  <a:pt x="175871" y="178445"/>
                </a:lnTo>
                <a:lnTo>
                  <a:pt x="175871" y="196985"/>
                </a:lnTo>
                <a:lnTo>
                  <a:pt x="0" y="196985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10"/>
          <p:cNvSpPr/>
          <p:nvPr/>
        </p:nvSpPr>
        <p:spPr>
          <a:xfrm flipH="1">
            <a:off x="4622150" y="106700"/>
            <a:ext cx="4396775" cy="4924625"/>
          </a:xfrm>
          <a:custGeom>
            <a:avLst/>
            <a:gdLst/>
            <a:ahLst/>
            <a:cxnLst/>
            <a:rect l="l" t="t" r="r" b="b"/>
            <a:pathLst>
              <a:path w="175871" h="196985" extrusionOk="0">
                <a:moveTo>
                  <a:pt x="175613" y="515"/>
                </a:moveTo>
                <a:lnTo>
                  <a:pt x="175613" y="19055"/>
                </a:lnTo>
                <a:lnTo>
                  <a:pt x="19055" y="19055"/>
                </a:lnTo>
                <a:lnTo>
                  <a:pt x="19055" y="178445"/>
                </a:lnTo>
                <a:lnTo>
                  <a:pt x="175871" y="178445"/>
                </a:lnTo>
                <a:lnTo>
                  <a:pt x="175871" y="196985"/>
                </a:lnTo>
                <a:lnTo>
                  <a:pt x="0" y="196985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Google Shape;81;p10"/>
          <p:cNvSpPr/>
          <p:nvPr/>
        </p:nvSpPr>
        <p:spPr>
          <a:xfrm>
            <a:off x="2182149" y="4260000"/>
            <a:ext cx="4779771" cy="586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SENTENCE</a:t>
            </a:r>
          </a:p>
        </p:txBody>
      </p:sp>
      <p:sp>
        <p:nvSpPr>
          <p:cNvPr id="82" name="Google Shape;82;p10"/>
          <p:cNvSpPr/>
          <p:nvPr/>
        </p:nvSpPr>
        <p:spPr>
          <a:xfrm>
            <a:off x="2182149" y="197975"/>
            <a:ext cx="4779771" cy="586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SENTENCE</a:t>
            </a:r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3">
            <a:alphaModFix amt="22000"/>
          </a:blip>
          <a:srcRect/>
          <a:stretch/>
        </p:blipFill>
        <p:spPr>
          <a:xfrm>
            <a:off x="25" y="-27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5682425" y="1843050"/>
            <a:ext cx="2646000" cy="14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5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l="40329" r="40331"/>
          <a:stretch/>
        </p:blipFill>
        <p:spPr>
          <a:xfrm>
            <a:off x="7601825" y="118075"/>
            <a:ext cx="14244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l="40320" r="40322"/>
          <a:stretch/>
        </p:blipFill>
        <p:spPr>
          <a:xfrm>
            <a:off x="117775" y="118075"/>
            <a:ext cx="14244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11"/>
          <p:cNvSpPr/>
          <p:nvPr/>
        </p:nvSpPr>
        <p:spPr>
          <a:xfrm>
            <a:off x="2815675" y="118225"/>
            <a:ext cx="3512651" cy="803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sp>
        <p:nvSpPr>
          <p:cNvPr id="89" name="Google Shape;89;p11"/>
          <p:cNvSpPr/>
          <p:nvPr/>
        </p:nvSpPr>
        <p:spPr>
          <a:xfrm>
            <a:off x="2815675" y="4222075"/>
            <a:ext cx="3512651" cy="803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>
            <a:off x="1733550" y="1343100"/>
            <a:ext cx="5676900" cy="18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1733550" y="2776975"/>
            <a:ext cx="5676900" cy="88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870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518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/>
          </a:blip>
          <a:srcRect t="60898" b="26020"/>
          <a:stretch/>
        </p:blipFill>
        <p:spPr>
          <a:xfrm flipH="1">
            <a:off x="2126225" y="118225"/>
            <a:ext cx="4891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t="43465" b="43465"/>
          <a:stretch/>
        </p:blipFill>
        <p:spPr>
          <a:xfrm flipH="1">
            <a:off x="2126225" y="4599050"/>
            <a:ext cx="4891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 t="65865" r="30318" b="15834"/>
          <a:stretch/>
        </p:blipFill>
        <p:spPr>
          <a:xfrm rot="-5400000" flipH="1">
            <a:off x="-1288225" y="1524325"/>
            <a:ext cx="3408600" cy="596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l="28917" t="40849" r="1400" b="40850"/>
          <a:stretch/>
        </p:blipFill>
        <p:spPr>
          <a:xfrm rot="-5400000" flipH="1">
            <a:off x="7003175" y="3022775"/>
            <a:ext cx="3408600" cy="596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3"/>
          <p:cNvSpPr/>
          <p:nvPr/>
        </p:nvSpPr>
        <p:spPr>
          <a:xfrm rot="-5400000">
            <a:off x="-459038" y="3842912"/>
            <a:ext cx="1759227" cy="6054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TOC</a:t>
            </a:r>
          </a:p>
        </p:txBody>
      </p:sp>
      <p:sp>
        <p:nvSpPr>
          <p:cNvPr id="100" name="Google Shape;100;p13"/>
          <p:cNvSpPr/>
          <p:nvPr/>
        </p:nvSpPr>
        <p:spPr>
          <a:xfrm rot="5400000">
            <a:off x="7832412" y="695099"/>
            <a:ext cx="1759227" cy="6054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TOC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949950" y="16166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949950" y="19707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20000" y="5365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 hasCustomPrompt="1"/>
          </p:nvPr>
        </p:nvSpPr>
        <p:spPr>
          <a:xfrm>
            <a:off x="1697914" y="10939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359940" y="16166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360042" y="19707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 hasCustomPrompt="1"/>
          </p:nvPr>
        </p:nvSpPr>
        <p:spPr>
          <a:xfrm>
            <a:off x="4107957" y="10939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/>
          </p:nvPr>
        </p:nvSpPr>
        <p:spPr>
          <a:xfrm>
            <a:off x="5770055" y="16166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5770055" y="19707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6518019" y="10939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/>
          </p:nvPr>
        </p:nvSpPr>
        <p:spPr>
          <a:xfrm>
            <a:off x="949950" y="32815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949950" y="36356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 hasCustomPrompt="1"/>
          </p:nvPr>
        </p:nvSpPr>
        <p:spPr>
          <a:xfrm>
            <a:off x="1697914" y="27588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6"/>
          </p:nvPr>
        </p:nvSpPr>
        <p:spPr>
          <a:xfrm>
            <a:off x="3359940" y="32815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7"/>
          </p:nvPr>
        </p:nvSpPr>
        <p:spPr>
          <a:xfrm>
            <a:off x="3360042" y="36356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8" hasCustomPrompt="1"/>
          </p:nvPr>
        </p:nvSpPr>
        <p:spPr>
          <a:xfrm>
            <a:off x="4107957" y="27588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/>
          </p:nvPr>
        </p:nvSpPr>
        <p:spPr>
          <a:xfrm>
            <a:off x="5770055" y="3281575"/>
            <a:ext cx="242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20"/>
          </p:nvPr>
        </p:nvSpPr>
        <p:spPr>
          <a:xfrm>
            <a:off x="5770055" y="3635675"/>
            <a:ext cx="242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1" hasCustomPrompt="1"/>
          </p:nvPr>
        </p:nvSpPr>
        <p:spPr>
          <a:xfrm>
            <a:off x="6518019" y="2758800"/>
            <a:ext cx="9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5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318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/>
          <p:cNvPicPr preferRelativeResize="0"/>
          <p:nvPr/>
        </p:nvPicPr>
        <p:blipFill rotWithShape="1">
          <a:blip r:embed="rId2">
            <a:alphaModFix/>
          </a:blip>
          <a:srcRect l="57166" r="20908"/>
          <a:stretch/>
        </p:blipFill>
        <p:spPr>
          <a:xfrm flipH="1">
            <a:off x="117825" y="118225"/>
            <a:ext cx="16149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3">
            <a:alphaModFix/>
          </a:blip>
          <a:srcRect l="46783" r="31292"/>
          <a:stretch/>
        </p:blipFill>
        <p:spPr>
          <a:xfrm flipH="1">
            <a:off x="7411175" y="118225"/>
            <a:ext cx="16149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1974150" y="2951413"/>
            <a:ext cx="5195700" cy="4902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1"/>
          </p:nvPr>
        </p:nvSpPr>
        <p:spPr>
          <a:xfrm>
            <a:off x="1974150" y="1701878"/>
            <a:ext cx="51957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695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l="833" t="48040" r="1078" b="44928"/>
          <a:stretch/>
        </p:blipFill>
        <p:spPr>
          <a:xfrm flipH="1">
            <a:off x="117752" y="118225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l="1009" t="25013" r="1009" b="67960"/>
          <a:stretch/>
        </p:blipFill>
        <p:spPr>
          <a:xfrm flipH="1">
            <a:off x="117752" y="4599050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6000" y="-89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1"/>
          </p:nvPr>
        </p:nvSpPr>
        <p:spPr>
          <a:xfrm rot="-5400000">
            <a:off x="-2268500" y="2427212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2"/>
          </p:nvPr>
        </p:nvSpPr>
        <p:spPr>
          <a:xfrm rot="5400000">
            <a:off x="6517875" y="2445063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9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l="532" t="45836" r="848" b="47094"/>
          <a:stretch/>
        </p:blipFill>
        <p:spPr>
          <a:xfrm rot="10800000">
            <a:off x="117752" y="4598976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l="573" t="24302" r="514" b="68605"/>
          <a:stretch/>
        </p:blipFill>
        <p:spPr>
          <a:xfrm rot="10800000">
            <a:off x="117752" y="118151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 rot="10800000" flipH="1">
            <a:off x="25" y="-89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 rot="-5400000">
            <a:off x="-2268500" y="2427212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2"/>
          </p:nvPr>
        </p:nvSpPr>
        <p:spPr>
          <a:xfrm rot="5400000">
            <a:off x="6517875" y="2445063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045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/>
          </a:blip>
          <a:srcRect t="43238" b="43238"/>
          <a:stretch/>
        </p:blipFill>
        <p:spPr>
          <a:xfrm rot="5400000">
            <a:off x="6359928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t="79425" b="7020"/>
          <a:stretch/>
        </p:blipFill>
        <p:spPr>
          <a:xfrm rot="5400000">
            <a:off x="-2107322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1009200" y="540975"/>
            <a:ext cx="7125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6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2">
            <a:alphaModFix/>
          </a:blip>
          <a:srcRect t="25161" b="45281"/>
          <a:stretch/>
        </p:blipFill>
        <p:spPr>
          <a:xfrm rot="10800000">
            <a:off x="4700771" y="118375"/>
            <a:ext cx="4325400" cy="852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t="35223" b="35220"/>
          <a:stretch/>
        </p:blipFill>
        <p:spPr>
          <a:xfrm rot="10800000">
            <a:off x="117798" y="118375"/>
            <a:ext cx="4325400" cy="852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18"/>
          <p:cNvSpPr/>
          <p:nvPr/>
        </p:nvSpPr>
        <p:spPr>
          <a:xfrm>
            <a:off x="4133701" y="118224"/>
            <a:ext cx="876609" cy="852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</a:t>
            </a: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t="35226" b="35226"/>
          <a:stretch/>
        </p:blipFill>
        <p:spPr>
          <a:xfrm rot="10800000">
            <a:off x="4700771" y="4172975"/>
            <a:ext cx="4325400" cy="852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5">
            <a:alphaModFix/>
          </a:blip>
          <a:srcRect t="35212" b="35212"/>
          <a:stretch/>
        </p:blipFill>
        <p:spPr>
          <a:xfrm rot="10800000">
            <a:off x="117798" y="4172975"/>
            <a:ext cx="4325400" cy="852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4" name="Google Shape;154;p18"/>
          <p:cNvSpPr/>
          <p:nvPr/>
        </p:nvSpPr>
        <p:spPr>
          <a:xfrm>
            <a:off x="3963563" y="4172824"/>
            <a:ext cx="1216871" cy="8257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M</a:t>
            </a:r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1"/>
          </p:nvPr>
        </p:nvSpPr>
        <p:spPr>
          <a:xfrm>
            <a:off x="4766200" y="2686763"/>
            <a:ext cx="34155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4766225" y="1704738"/>
            <a:ext cx="3415500" cy="98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 rot="-5400000">
            <a:off x="-2268500" y="2427212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 rot="5400000">
            <a:off x="6517875" y="2445063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422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>
            <a:spLocks noGrp="1"/>
          </p:cNvSpPr>
          <p:nvPr>
            <p:ph type="body" idx="1"/>
          </p:nvPr>
        </p:nvSpPr>
        <p:spPr>
          <a:xfrm>
            <a:off x="719875" y="974575"/>
            <a:ext cx="4875600" cy="3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720000" y="533425"/>
            <a:ext cx="5714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2"/>
          </p:nvPr>
        </p:nvSpPr>
        <p:spPr>
          <a:xfrm>
            <a:off x="586125" y="55600"/>
            <a:ext cx="5848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3"/>
          </p:nvPr>
        </p:nvSpPr>
        <p:spPr>
          <a:xfrm>
            <a:off x="586125" y="4811100"/>
            <a:ext cx="5848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6688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l="8244" t="2299" r="49886" b="2299"/>
          <a:stretch/>
        </p:blipFill>
        <p:spPr>
          <a:xfrm>
            <a:off x="919025" y="118075"/>
            <a:ext cx="32049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l="24992" t="-23759" r="65664" b="-23083"/>
          <a:stretch/>
        </p:blipFill>
        <p:spPr>
          <a:xfrm>
            <a:off x="8557775" y="118225"/>
            <a:ext cx="4683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l="62165" t="-23759" r="25672" b="-23083"/>
          <a:stretch/>
        </p:blipFill>
        <p:spPr>
          <a:xfrm>
            <a:off x="117825" y="118225"/>
            <a:ext cx="6096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0" name="Google Shape;170;p20"/>
          <p:cNvSpPr/>
          <p:nvPr/>
        </p:nvSpPr>
        <p:spPr>
          <a:xfrm rot="-5400000">
            <a:off x="-1558248" y="2014527"/>
            <a:ext cx="4874047" cy="11145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4381475" y="1845525"/>
            <a:ext cx="3885000" cy="21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4381475" y="539496"/>
            <a:ext cx="3885000" cy="96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97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27436"/>
          <a:stretch/>
        </p:blipFill>
        <p:spPr>
          <a:xfrm rot="-5400000" flipH="1">
            <a:off x="5384150" y="1381225"/>
            <a:ext cx="4891500" cy="23655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t="43241" b="43239"/>
          <a:stretch/>
        </p:blipFill>
        <p:spPr>
          <a:xfrm rot="-5400000" flipH="1">
            <a:off x="-2107375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727525" y="2474150"/>
            <a:ext cx="5634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20000" y="536525"/>
            <a:ext cx="5927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2"/>
          </p:nvPr>
        </p:nvSpPr>
        <p:spPr>
          <a:xfrm>
            <a:off x="558875" y="55600"/>
            <a:ext cx="6088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3"/>
          </p:nvPr>
        </p:nvSpPr>
        <p:spPr>
          <a:xfrm>
            <a:off x="558875" y="4811100"/>
            <a:ext cx="6088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859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2">
            <a:alphaModFix/>
          </a:blip>
          <a:srcRect t="28352" b="28348"/>
          <a:stretch/>
        </p:blipFill>
        <p:spPr>
          <a:xfrm flipH="1">
            <a:off x="117825" y="3766050"/>
            <a:ext cx="4364700" cy="1259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t="58843" b="12309"/>
          <a:stretch/>
        </p:blipFill>
        <p:spPr>
          <a:xfrm flipH="1">
            <a:off x="4661475" y="3766050"/>
            <a:ext cx="4364700" cy="1259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2"/>
          <p:cNvSpPr/>
          <p:nvPr/>
        </p:nvSpPr>
        <p:spPr>
          <a:xfrm rot="-5400000">
            <a:off x="-1980234" y="2216289"/>
            <a:ext cx="4914219" cy="718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ANALYSIS</a:t>
            </a:r>
          </a:p>
        </p:txBody>
      </p:sp>
      <p:sp>
        <p:nvSpPr>
          <p:cNvPr id="186" name="Google Shape;186;p22"/>
          <p:cNvSpPr/>
          <p:nvPr/>
        </p:nvSpPr>
        <p:spPr>
          <a:xfrm rot="5400000">
            <a:off x="6210016" y="2216289"/>
            <a:ext cx="4914219" cy="718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ANALYSIS</a:t>
            </a: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 amt="22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1411625" y="1968950"/>
            <a:ext cx="2736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2"/>
          </p:nvPr>
        </p:nvSpPr>
        <p:spPr>
          <a:xfrm>
            <a:off x="4996075" y="1968950"/>
            <a:ext cx="2736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411625" y="1679650"/>
            <a:ext cx="27363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3"/>
          </p:nvPr>
        </p:nvSpPr>
        <p:spPr>
          <a:xfrm>
            <a:off x="4996075" y="1679650"/>
            <a:ext cx="2736300" cy="4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4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5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830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 rotWithShape="1">
          <a:blip r:embed="rId2">
            <a:alphaModFix/>
          </a:blip>
          <a:srcRect t="90107" b="2699"/>
          <a:stretch/>
        </p:blipFill>
        <p:spPr>
          <a:xfrm flipH="1">
            <a:off x="117752" y="118225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t="23466" b="69362"/>
          <a:stretch/>
        </p:blipFill>
        <p:spPr>
          <a:xfrm flipH="1">
            <a:off x="117752" y="4599050"/>
            <a:ext cx="89205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729875" y="1027150"/>
            <a:ext cx="76806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720000" y="1415175"/>
            <a:ext cx="3941400" cy="30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4572000" y="1689950"/>
            <a:ext cx="3941400" cy="30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34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4"/>
          </p:nvPr>
        </p:nvSpPr>
        <p:spPr>
          <a:xfrm rot="-5400000">
            <a:off x="-2268500" y="2427207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5"/>
          </p:nvPr>
        </p:nvSpPr>
        <p:spPr>
          <a:xfrm rot="5400000">
            <a:off x="6517875" y="2444946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08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2">
            <a:alphaModFix amt="22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l="2717" t="56485" r="28478" b="13752"/>
          <a:stretch/>
        </p:blipFill>
        <p:spPr>
          <a:xfrm flipH="1">
            <a:off x="117825" y="3766050"/>
            <a:ext cx="4364700" cy="1259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4">
            <a:alphaModFix/>
          </a:blip>
          <a:srcRect l="28122" t="52090" r="1903" b="17611"/>
          <a:stretch/>
        </p:blipFill>
        <p:spPr>
          <a:xfrm flipH="1">
            <a:off x="4661475" y="3766050"/>
            <a:ext cx="4364700" cy="1259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6045000" y="2076100"/>
            <a:ext cx="2379000" cy="3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6045000" y="2259788"/>
            <a:ext cx="237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title" idx="2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3"/>
          </p:nvPr>
        </p:nvSpPr>
        <p:spPr>
          <a:xfrm>
            <a:off x="723250" y="2076350"/>
            <a:ext cx="2379000" cy="3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721350" y="2259806"/>
            <a:ext cx="237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5"/>
          </p:nvPr>
        </p:nvSpPr>
        <p:spPr>
          <a:xfrm>
            <a:off x="3383177" y="2070825"/>
            <a:ext cx="2379000" cy="3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6"/>
          </p:nvPr>
        </p:nvSpPr>
        <p:spPr>
          <a:xfrm>
            <a:off x="3383177" y="2253763"/>
            <a:ext cx="23790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7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8"/>
          </p:nvPr>
        </p:nvSpPr>
        <p:spPr>
          <a:xfrm rot="-5400000">
            <a:off x="-1660250" y="1772325"/>
            <a:ext cx="36729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9"/>
          </p:nvPr>
        </p:nvSpPr>
        <p:spPr>
          <a:xfrm rot="5400000">
            <a:off x="7126125" y="1785575"/>
            <a:ext cx="3673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619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/>
          </a:blip>
          <a:srcRect t="66669" b="18701"/>
          <a:stretch/>
        </p:blipFill>
        <p:spPr>
          <a:xfrm flipH="1">
            <a:off x="117698" y="118225"/>
            <a:ext cx="43860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t="15474" b="70060"/>
          <a:stretch/>
        </p:blipFill>
        <p:spPr>
          <a:xfrm flipH="1">
            <a:off x="4640175" y="118225"/>
            <a:ext cx="43860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4">
            <a:alphaModFix/>
          </a:blip>
          <a:srcRect t="60898" b="26020"/>
          <a:stretch/>
        </p:blipFill>
        <p:spPr>
          <a:xfrm flipH="1">
            <a:off x="117698" y="4599050"/>
            <a:ext cx="43860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2">
            <a:alphaModFix/>
          </a:blip>
          <a:srcRect t="39969" b="45400"/>
          <a:stretch/>
        </p:blipFill>
        <p:spPr>
          <a:xfrm flipH="1">
            <a:off x="4640175" y="4599050"/>
            <a:ext cx="4386000" cy="426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 flipH="1">
            <a:off x="5438825" y="1443725"/>
            <a:ext cx="2679600" cy="3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2"/>
          </p:nvPr>
        </p:nvSpPr>
        <p:spPr>
          <a:xfrm flipH="1">
            <a:off x="5438825" y="3045175"/>
            <a:ext cx="2679600" cy="3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3"/>
          </p:nvPr>
        </p:nvSpPr>
        <p:spPr>
          <a:xfrm flipH="1">
            <a:off x="1545752" y="1443725"/>
            <a:ext cx="2679600" cy="3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1"/>
          </p:nvPr>
        </p:nvSpPr>
        <p:spPr>
          <a:xfrm flipH="1">
            <a:off x="1545625" y="1669475"/>
            <a:ext cx="2640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4"/>
          </p:nvPr>
        </p:nvSpPr>
        <p:spPr>
          <a:xfrm flipH="1">
            <a:off x="5438850" y="1669475"/>
            <a:ext cx="2640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5"/>
          </p:nvPr>
        </p:nvSpPr>
        <p:spPr>
          <a:xfrm flipH="1">
            <a:off x="1545752" y="3045175"/>
            <a:ext cx="2679600" cy="3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6"/>
          </p:nvPr>
        </p:nvSpPr>
        <p:spPr>
          <a:xfrm flipH="1">
            <a:off x="1545600" y="3270900"/>
            <a:ext cx="2640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7"/>
          </p:nvPr>
        </p:nvSpPr>
        <p:spPr>
          <a:xfrm flipH="1">
            <a:off x="5438752" y="3270900"/>
            <a:ext cx="2640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 idx="8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9"/>
          </p:nvPr>
        </p:nvSpPr>
        <p:spPr>
          <a:xfrm rot="-5400000">
            <a:off x="-2268500" y="2427207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3"/>
          </p:nvPr>
        </p:nvSpPr>
        <p:spPr>
          <a:xfrm rot="5400000">
            <a:off x="6517875" y="2444946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0296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2">
            <a:alphaModFix/>
          </a:blip>
          <a:srcRect t="37280" b="37278"/>
          <a:stretch/>
        </p:blipFill>
        <p:spPr>
          <a:xfrm rot="-5400000" flipH="1">
            <a:off x="-1332775" y="2966175"/>
            <a:ext cx="3494100" cy="59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t="44349" b="30185"/>
          <a:stretch/>
        </p:blipFill>
        <p:spPr>
          <a:xfrm rot="-5400000" flipH="1">
            <a:off x="6983750" y="1568875"/>
            <a:ext cx="3494100" cy="5928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26"/>
          <p:cNvSpPr/>
          <p:nvPr/>
        </p:nvSpPr>
        <p:spPr>
          <a:xfrm rot="-5400000">
            <a:off x="-1026587" y="1262640"/>
            <a:ext cx="2967347" cy="678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sp>
        <p:nvSpPr>
          <p:cNvPr id="239" name="Google Shape;239;p26"/>
          <p:cNvSpPr/>
          <p:nvPr/>
        </p:nvSpPr>
        <p:spPr>
          <a:xfrm rot="5400000">
            <a:off x="7203238" y="3202340"/>
            <a:ext cx="2967347" cy="6785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1067825" y="3627075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1"/>
          </p:nvPr>
        </p:nvSpPr>
        <p:spPr>
          <a:xfrm>
            <a:off x="1067825" y="3891400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title" idx="2"/>
          </p:nvPr>
        </p:nvSpPr>
        <p:spPr>
          <a:xfrm>
            <a:off x="3523349" y="3627075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3"/>
          </p:nvPr>
        </p:nvSpPr>
        <p:spPr>
          <a:xfrm>
            <a:off x="3523349" y="3891400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title" idx="4"/>
          </p:nvPr>
        </p:nvSpPr>
        <p:spPr>
          <a:xfrm>
            <a:off x="5978874" y="3627075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5"/>
          </p:nvPr>
        </p:nvSpPr>
        <p:spPr>
          <a:xfrm>
            <a:off x="5978874" y="3891400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6"/>
          </p:nvPr>
        </p:nvSpPr>
        <p:spPr>
          <a:xfrm>
            <a:off x="1067825" y="1875713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7"/>
          </p:nvPr>
        </p:nvSpPr>
        <p:spPr>
          <a:xfrm>
            <a:off x="1067825" y="2140037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 idx="8"/>
          </p:nvPr>
        </p:nvSpPr>
        <p:spPr>
          <a:xfrm>
            <a:off x="3523349" y="1875713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9"/>
          </p:nvPr>
        </p:nvSpPr>
        <p:spPr>
          <a:xfrm>
            <a:off x="3523349" y="2140037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title" idx="13"/>
          </p:nvPr>
        </p:nvSpPr>
        <p:spPr>
          <a:xfrm>
            <a:off x="5978874" y="1875713"/>
            <a:ext cx="20973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subTitle" idx="14"/>
          </p:nvPr>
        </p:nvSpPr>
        <p:spPr>
          <a:xfrm>
            <a:off x="5978874" y="2140037"/>
            <a:ext cx="209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6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17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73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7"/>
          <p:cNvPicPr preferRelativeResize="0"/>
          <p:nvPr/>
        </p:nvPicPr>
        <p:blipFill rotWithShape="1">
          <a:blip r:embed="rId2">
            <a:alphaModFix/>
          </a:blip>
          <a:srcRect t="55554" b="32226"/>
          <a:stretch/>
        </p:blipFill>
        <p:spPr>
          <a:xfrm flipH="1">
            <a:off x="117700" y="118225"/>
            <a:ext cx="6972300" cy="5676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8" name="Google Shape;258;p27"/>
          <p:cNvSpPr/>
          <p:nvPr/>
        </p:nvSpPr>
        <p:spPr>
          <a:xfrm>
            <a:off x="5469001" y="118225"/>
            <a:ext cx="3557177" cy="674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RIGHTS</a:t>
            </a: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2">
            <a:alphaModFix/>
          </a:blip>
          <a:srcRect t="55554" b="32226"/>
          <a:stretch/>
        </p:blipFill>
        <p:spPr>
          <a:xfrm flipH="1">
            <a:off x="2053875" y="4457675"/>
            <a:ext cx="6972300" cy="5676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27"/>
          <p:cNvSpPr/>
          <p:nvPr/>
        </p:nvSpPr>
        <p:spPr>
          <a:xfrm>
            <a:off x="117826" y="4457675"/>
            <a:ext cx="3624836" cy="5723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RSGTTS</a:t>
            </a:r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>
            <a:spLocks noGrp="1"/>
          </p:cNvSpPr>
          <p:nvPr>
            <p:ph type="title" hasCustomPrompt="1"/>
          </p:nvPr>
        </p:nvSpPr>
        <p:spPr>
          <a:xfrm>
            <a:off x="2204553" y="792563"/>
            <a:ext cx="4734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2204553" y="1443688"/>
            <a:ext cx="4734900" cy="36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 idx="2" hasCustomPrompt="1"/>
          </p:nvPr>
        </p:nvSpPr>
        <p:spPr>
          <a:xfrm>
            <a:off x="2204550" y="3260063"/>
            <a:ext cx="4734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3"/>
          </p:nvPr>
        </p:nvSpPr>
        <p:spPr>
          <a:xfrm>
            <a:off x="2204550" y="3915775"/>
            <a:ext cx="4734900" cy="36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title" idx="4" hasCustomPrompt="1"/>
          </p:nvPr>
        </p:nvSpPr>
        <p:spPr>
          <a:xfrm>
            <a:off x="2204550" y="2026313"/>
            <a:ext cx="47349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7" name="Google Shape;267;p27"/>
          <p:cNvSpPr txBox="1">
            <a:spLocks noGrp="1"/>
          </p:cNvSpPr>
          <p:nvPr>
            <p:ph type="subTitle" idx="5"/>
          </p:nvPr>
        </p:nvSpPr>
        <p:spPr>
          <a:xfrm>
            <a:off x="2204550" y="2679731"/>
            <a:ext cx="4734900" cy="36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6"/>
          </p:nvPr>
        </p:nvSpPr>
        <p:spPr>
          <a:xfrm rot="-5400000">
            <a:off x="-2268500" y="2427212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subTitle" idx="7"/>
          </p:nvPr>
        </p:nvSpPr>
        <p:spPr>
          <a:xfrm rot="5400000">
            <a:off x="6517875" y="2445063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3473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8"/>
          <p:cNvPicPr preferRelativeResize="0"/>
          <p:nvPr/>
        </p:nvPicPr>
        <p:blipFill rotWithShape="1">
          <a:blip r:embed="rId2">
            <a:alphaModFix/>
          </a:blip>
          <a:srcRect l="28116" r="28121"/>
          <a:stretch/>
        </p:blipFill>
        <p:spPr>
          <a:xfrm>
            <a:off x="117775" y="118075"/>
            <a:ext cx="2208600" cy="3362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t="67617" r="65538" b="2078"/>
          <a:stretch/>
        </p:blipFill>
        <p:spPr>
          <a:xfrm>
            <a:off x="117775" y="3731175"/>
            <a:ext cx="2208600" cy="1293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l="35171" r="21066"/>
          <a:stretch/>
        </p:blipFill>
        <p:spPr>
          <a:xfrm rot="10800000">
            <a:off x="6817625" y="1662675"/>
            <a:ext cx="2208600" cy="33624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5">
            <a:alphaModFix/>
          </a:blip>
          <a:srcRect t="59386" r="56753" b="2621"/>
          <a:stretch/>
        </p:blipFill>
        <p:spPr>
          <a:xfrm rot="10800000">
            <a:off x="6817625" y="118075"/>
            <a:ext cx="2208600" cy="1293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28"/>
          <p:cNvSpPr/>
          <p:nvPr/>
        </p:nvSpPr>
        <p:spPr>
          <a:xfrm>
            <a:off x="304987" y="2714110"/>
            <a:ext cx="1834175" cy="17833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</a:t>
            </a:r>
          </a:p>
        </p:txBody>
      </p:sp>
      <p:sp>
        <p:nvSpPr>
          <p:cNvPr id="276" name="Google Shape;276;p28"/>
          <p:cNvSpPr/>
          <p:nvPr/>
        </p:nvSpPr>
        <p:spPr>
          <a:xfrm>
            <a:off x="6881837" y="494660"/>
            <a:ext cx="2058620" cy="20922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P</a:t>
            </a:r>
          </a:p>
        </p:txBody>
      </p:sp>
      <p:pic>
        <p:nvPicPr>
          <p:cNvPr id="277" name="Google Shape;277;p28"/>
          <p:cNvPicPr preferRelativeResize="0"/>
          <p:nvPr/>
        </p:nvPicPr>
        <p:blipFill rotWithShape="1">
          <a:blip r:embed="rId6">
            <a:alphaModFix amt="15000"/>
          </a:blip>
          <a:srcRect/>
          <a:stretch/>
        </p:blipFill>
        <p:spPr>
          <a:xfrm>
            <a:off x="25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>
            <a:spLocks noGrp="1"/>
          </p:cNvSpPr>
          <p:nvPr>
            <p:ph type="ctrTitle"/>
          </p:nvPr>
        </p:nvSpPr>
        <p:spPr>
          <a:xfrm>
            <a:off x="2430000" y="371002"/>
            <a:ext cx="42840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2425050" y="1403650"/>
            <a:ext cx="429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2811750" y="3292300"/>
            <a:ext cx="3520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2"/>
          </p:nvPr>
        </p:nvSpPr>
        <p:spPr>
          <a:xfrm>
            <a:off x="754625" y="556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3"/>
          </p:nvPr>
        </p:nvSpPr>
        <p:spPr>
          <a:xfrm>
            <a:off x="754625" y="4811100"/>
            <a:ext cx="76128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9919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9"/>
          <p:cNvPicPr preferRelativeResize="0"/>
          <p:nvPr/>
        </p:nvPicPr>
        <p:blipFill rotWithShape="1">
          <a:blip r:embed="rId2">
            <a:alphaModFix/>
          </a:blip>
          <a:srcRect t="43238" b="43238"/>
          <a:stretch/>
        </p:blipFill>
        <p:spPr>
          <a:xfrm rot="5400000">
            <a:off x="6359928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t="79425" b="7020"/>
          <a:stretch/>
        </p:blipFill>
        <p:spPr>
          <a:xfrm rot="5400000">
            <a:off x="-2107322" y="2343475"/>
            <a:ext cx="4891500" cy="4410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 flipH="1">
            <a:off x="25" y="-7775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650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0"/>
          <p:cNvPicPr preferRelativeResize="0"/>
          <p:nvPr/>
        </p:nvPicPr>
        <p:blipFill rotWithShape="1">
          <a:blip r:embed="rId2">
            <a:alphaModFix/>
          </a:blip>
          <a:srcRect t="55554" b="32226"/>
          <a:stretch/>
        </p:blipFill>
        <p:spPr>
          <a:xfrm flipH="1">
            <a:off x="117700" y="118225"/>
            <a:ext cx="6972300" cy="5676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9" name="Google Shape;289;p30"/>
          <p:cNvSpPr/>
          <p:nvPr/>
        </p:nvSpPr>
        <p:spPr>
          <a:xfrm>
            <a:off x="5469001" y="118225"/>
            <a:ext cx="3557177" cy="674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RIGHTS</a:t>
            </a: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2">
            <a:alphaModFix/>
          </a:blip>
          <a:srcRect t="55554" b="32226"/>
          <a:stretch/>
        </p:blipFill>
        <p:spPr>
          <a:xfrm flipH="1">
            <a:off x="2053875" y="4457675"/>
            <a:ext cx="6972300" cy="5676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p30"/>
          <p:cNvSpPr/>
          <p:nvPr/>
        </p:nvSpPr>
        <p:spPr>
          <a:xfrm>
            <a:off x="117826" y="4457675"/>
            <a:ext cx="3624836" cy="5723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RSGTTS</a:t>
            </a:r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07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 rotWithShape="1">
          <a:blip r:embed="rId2">
            <a:alphaModFix/>
          </a:blip>
          <a:srcRect l="40329" r="40331"/>
          <a:stretch/>
        </p:blipFill>
        <p:spPr>
          <a:xfrm>
            <a:off x="7601825" y="118075"/>
            <a:ext cx="14244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l="40320" r="40322"/>
          <a:stretch/>
        </p:blipFill>
        <p:spPr>
          <a:xfrm>
            <a:off x="117775" y="118075"/>
            <a:ext cx="1424400" cy="49071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6" name="Google Shape;296;p31"/>
          <p:cNvSpPr/>
          <p:nvPr/>
        </p:nvSpPr>
        <p:spPr>
          <a:xfrm>
            <a:off x="2815675" y="118225"/>
            <a:ext cx="3512651" cy="803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sp>
        <p:nvSpPr>
          <p:cNvPr id="297" name="Google Shape;297;p31"/>
          <p:cNvSpPr/>
          <p:nvPr/>
        </p:nvSpPr>
        <p:spPr>
          <a:xfrm>
            <a:off x="2815675" y="4222075"/>
            <a:ext cx="3512651" cy="803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UnifrakturMaguntia"/>
              </a:rPr>
              <a:t>DEATH</a:t>
            </a:r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0" y="-125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39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86614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ctrTitle"/>
          </p:nvPr>
        </p:nvSpPr>
        <p:spPr>
          <a:xfrm>
            <a:off x="1105799" y="464359"/>
            <a:ext cx="6995100" cy="14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dirty="0">
                <a:solidFill>
                  <a:srgbClr val="C0182D"/>
                </a:solidFill>
              </a:rPr>
              <a:t>METASPLOIT</a:t>
            </a:r>
            <a:br>
              <a:rPr lang="tr-TR" b="1" dirty="0">
                <a:solidFill>
                  <a:srgbClr val="C0182D"/>
                </a:solidFill>
              </a:rPr>
            </a:br>
            <a:r>
              <a:rPr lang="tr-TR" b="1" dirty="0">
                <a:solidFill>
                  <a:srgbClr val="C0182D"/>
                </a:solidFill>
              </a:rPr>
              <a:t>FRAMEWORK</a:t>
            </a:r>
            <a:endParaRPr dirty="0">
              <a:solidFill>
                <a:srgbClr val="C0182D"/>
              </a:solidFill>
            </a:endParaRPr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1371523" y="2212258"/>
            <a:ext cx="6432300" cy="856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BERKAY OZENLER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/>
              <a:t>CYSEC SPEC</a:t>
            </a:r>
          </a:p>
        </p:txBody>
      </p:sp>
      <p:cxnSp>
        <p:nvCxnSpPr>
          <p:cNvPr id="311" name="Google Shape;311;p35"/>
          <p:cNvCxnSpPr/>
          <p:nvPr/>
        </p:nvCxnSpPr>
        <p:spPr>
          <a:xfrm rot="10800000">
            <a:off x="3684300" y="5191750"/>
            <a:ext cx="183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5"/>
          <p:cNvSpPr/>
          <p:nvPr/>
        </p:nvSpPr>
        <p:spPr>
          <a:xfrm>
            <a:off x="2851175" y="242975"/>
            <a:ext cx="3472996" cy="7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 w="19050" cap="flat" cmpd="sng">
                <a:solidFill>
                  <a:srgbClr val="C0182D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ffectLst/>
              <a:uLnTx/>
              <a:uFillTx/>
              <a:latin typeface="UnifrakturMaguntia"/>
              <a:cs typeface="Arial"/>
              <a:sym typeface="Arial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1843651" y="3621225"/>
            <a:ext cx="5007018" cy="8227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r-TR" sz="1400" b="0" i="0" u="none" strike="noStrike" kern="0" cap="none" spc="0" normalizeH="0" baseline="0" noProof="0" dirty="0">
                <a:ln w="19050" cap="flat" cmpd="sng">
                  <a:solidFill>
                    <a:srgbClr val="C0182D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Arial"/>
              </a:rPr>
              <a:t>Sızma Testi</a:t>
            </a:r>
            <a:endParaRPr kumimoji="0" sz="1400" b="0" i="0" u="none" strike="noStrike" kern="0" cap="none" spc="0" normalizeH="0" baseline="0" noProof="0" dirty="0">
              <a:ln w="19050" cap="flat" cmpd="sng">
                <a:solidFill>
                  <a:srgbClr val="C0182D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PEN TEST &amp; VULNERABILITY ASSESMENT FARKI</a:t>
            </a:r>
            <a:endParaRPr dirty="0"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54373" y="1463315"/>
            <a:ext cx="2656273" cy="3336083"/>
            <a:chOff x="2830400" y="1863150"/>
            <a:chExt cx="2083025" cy="261612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3485250" y="1912325"/>
              <a:ext cx="186350" cy="238825"/>
            </a:xfrm>
            <a:custGeom>
              <a:avLst/>
              <a:gdLst/>
              <a:ahLst/>
              <a:cxnLst/>
              <a:rect l="l" t="t" r="r" b="b"/>
              <a:pathLst>
                <a:path w="7454" h="9553" extrusionOk="0">
                  <a:moveTo>
                    <a:pt x="2076" y="0"/>
                  </a:moveTo>
                  <a:cubicBezTo>
                    <a:pt x="847" y="0"/>
                    <a:pt x="0" y="963"/>
                    <a:pt x="0" y="2630"/>
                  </a:cubicBezTo>
                  <a:cubicBezTo>
                    <a:pt x="0" y="4987"/>
                    <a:pt x="1655" y="7868"/>
                    <a:pt x="3703" y="9047"/>
                  </a:cubicBezTo>
                  <a:cubicBezTo>
                    <a:pt x="4302" y="9390"/>
                    <a:pt x="4869" y="9553"/>
                    <a:pt x="5370" y="9553"/>
                  </a:cubicBezTo>
                  <a:cubicBezTo>
                    <a:pt x="6593" y="9553"/>
                    <a:pt x="7433" y="8587"/>
                    <a:pt x="7442" y="6916"/>
                  </a:cubicBezTo>
                  <a:cubicBezTo>
                    <a:pt x="7454" y="4570"/>
                    <a:pt x="5787" y="1677"/>
                    <a:pt x="3739" y="498"/>
                  </a:cubicBezTo>
                  <a:cubicBezTo>
                    <a:pt x="3142" y="160"/>
                    <a:pt x="2578" y="0"/>
                    <a:pt x="2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3498650" y="1867400"/>
              <a:ext cx="226225" cy="301775"/>
            </a:xfrm>
            <a:custGeom>
              <a:avLst/>
              <a:gdLst/>
              <a:ahLst/>
              <a:cxnLst/>
              <a:rect l="l" t="t" r="r" b="b"/>
              <a:pathLst>
                <a:path w="9049" h="12071" extrusionOk="0">
                  <a:moveTo>
                    <a:pt x="2516" y="0"/>
                  </a:moveTo>
                  <a:cubicBezTo>
                    <a:pt x="2071" y="0"/>
                    <a:pt x="1669" y="106"/>
                    <a:pt x="1322" y="307"/>
                  </a:cubicBezTo>
                  <a:lnTo>
                    <a:pt x="0" y="1081"/>
                  </a:lnTo>
                  <a:lnTo>
                    <a:pt x="6382" y="12070"/>
                  </a:lnTo>
                  <a:lnTo>
                    <a:pt x="7703" y="11296"/>
                  </a:lnTo>
                  <a:cubicBezTo>
                    <a:pt x="8525" y="10832"/>
                    <a:pt x="9037" y="9820"/>
                    <a:pt x="9037" y="8403"/>
                  </a:cubicBezTo>
                  <a:cubicBezTo>
                    <a:pt x="9049" y="5546"/>
                    <a:pt x="7025" y="2045"/>
                    <a:pt x="4536" y="617"/>
                  </a:cubicBezTo>
                  <a:cubicBezTo>
                    <a:pt x="3808" y="197"/>
                    <a:pt x="3123" y="0"/>
                    <a:pt x="2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3498650" y="1863150"/>
              <a:ext cx="226225" cy="306025"/>
            </a:xfrm>
            <a:custGeom>
              <a:avLst/>
              <a:gdLst/>
              <a:ahLst/>
              <a:cxnLst/>
              <a:rect l="l" t="t" r="r" b="b"/>
              <a:pathLst>
                <a:path w="9049" h="12241" fill="none" extrusionOk="0">
                  <a:moveTo>
                    <a:pt x="0" y="1251"/>
                  </a:moveTo>
                  <a:lnTo>
                    <a:pt x="1322" y="477"/>
                  </a:lnTo>
                  <a:cubicBezTo>
                    <a:pt x="2143" y="1"/>
                    <a:pt x="3274" y="60"/>
                    <a:pt x="4536" y="787"/>
                  </a:cubicBezTo>
                  <a:cubicBezTo>
                    <a:pt x="7025" y="2215"/>
                    <a:pt x="9049" y="5716"/>
                    <a:pt x="9037" y="8573"/>
                  </a:cubicBezTo>
                  <a:cubicBezTo>
                    <a:pt x="9037" y="9990"/>
                    <a:pt x="8525" y="11002"/>
                    <a:pt x="7703" y="11466"/>
                  </a:cubicBezTo>
                  <a:lnTo>
                    <a:pt x="6382" y="1224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3532275" y="1924650"/>
              <a:ext cx="94975" cy="112350"/>
            </a:xfrm>
            <a:custGeom>
              <a:avLst/>
              <a:gdLst/>
              <a:ahLst/>
              <a:cxnLst/>
              <a:rect l="l" t="t" r="r" b="b"/>
              <a:pathLst>
                <a:path w="3799" h="4494" extrusionOk="0">
                  <a:moveTo>
                    <a:pt x="829" y="1488"/>
                  </a:moveTo>
                  <a:cubicBezTo>
                    <a:pt x="843" y="1488"/>
                    <a:pt x="858" y="1494"/>
                    <a:pt x="870" y="1506"/>
                  </a:cubicBezTo>
                  <a:cubicBezTo>
                    <a:pt x="905" y="1517"/>
                    <a:pt x="917" y="1541"/>
                    <a:pt x="941" y="1577"/>
                  </a:cubicBezTo>
                  <a:lnTo>
                    <a:pt x="1155" y="1934"/>
                  </a:lnTo>
                  <a:lnTo>
                    <a:pt x="1358" y="1815"/>
                  </a:lnTo>
                  <a:cubicBezTo>
                    <a:pt x="1366" y="1807"/>
                    <a:pt x="1374" y="1805"/>
                    <a:pt x="1382" y="1805"/>
                  </a:cubicBezTo>
                  <a:cubicBezTo>
                    <a:pt x="1399" y="1805"/>
                    <a:pt x="1417" y="1815"/>
                    <a:pt x="1441" y="1815"/>
                  </a:cubicBezTo>
                  <a:cubicBezTo>
                    <a:pt x="1465" y="1827"/>
                    <a:pt x="1477" y="1863"/>
                    <a:pt x="1513" y="1887"/>
                  </a:cubicBezTo>
                  <a:cubicBezTo>
                    <a:pt x="1560" y="1946"/>
                    <a:pt x="1560" y="2018"/>
                    <a:pt x="1513" y="2053"/>
                  </a:cubicBezTo>
                  <a:lnTo>
                    <a:pt x="1298" y="2172"/>
                  </a:lnTo>
                  <a:lnTo>
                    <a:pt x="1513" y="2529"/>
                  </a:lnTo>
                  <a:cubicBezTo>
                    <a:pt x="1560" y="2601"/>
                    <a:pt x="1560" y="2660"/>
                    <a:pt x="1513" y="2696"/>
                  </a:cubicBezTo>
                  <a:cubicBezTo>
                    <a:pt x="1509" y="2700"/>
                    <a:pt x="1502" y="2701"/>
                    <a:pt x="1494" y="2701"/>
                  </a:cubicBezTo>
                  <a:cubicBezTo>
                    <a:pt x="1478" y="2701"/>
                    <a:pt x="1457" y="2696"/>
                    <a:pt x="1441" y="2696"/>
                  </a:cubicBezTo>
                  <a:cubicBezTo>
                    <a:pt x="1405" y="2672"/>
                    <a:pt x="1394" y="2649"/>
                    <a:pt x="1358" y="2613"/>
                  </a:cubicBezTo>
                  <a:lnTo>
                    <a:pt x="1155" y="2256"/>
                  </a:lnTo>
                  <a:lnTo>
                    <a:pt x="941" y="2375"/>
                  </a:lnTo>
                  <a:cubicBezTo>
                    <a:pt x="937" y="2383"/>
                    <a:pt x="932" y="2385"/>
                    <a:pt x="925" y="2385"/>
                  </a:cubicBezTo>
                  <a:cubicBezTo>
                    <a:pt x="912" y="2385"/>
                    <a:pt x="893" y="2375"/>
                    <a:pt x="870" y="2375"/>
                  </a:cubicBezTo>
                  <a:cubicBezTo>
                    <a:pt x="846" y="2363"/>
                    <a:pt x="810" y="2339"/>
                    <a:pt x="798" y="2303"/>
                  </a:cubicBezTo>
                  <a:cubicBezTo>
                    <a:pt x="751" y="2232"/>
                    <a:pt x="751" y="2172"/>
                    <a:pt x="798" y="2137"/>
                  </a:cubicBezTo>
                  <a:lnTo>
                    <a:pt x="1001" y="2018"/>
                  </a:lnTo>
                  <a:lnTo>
                    <a:pt x="798" y="1660"/>
                  </a:lnTo>
                  <a:cubicBezTo>
                    <a:pt x="751" y="1601"/>
                    <a:pt x="751" y="1529"/>
                    <a:pt x="798" y="1506"/>
                  </a:cubicBezTo>
                  <a:cubicBezTo>
                    <a:pt x="804" y="1494"/>
                    <a:pt x="816" y="1488"/>
                    <a:pt x="829" y="1488"/>
                  </a:cubicBezTo>
                  <a:close/>
                  <a:moveTo>
                    <a:pt x="2305" y="2340"/>
                  </a:moveTo>
                  <a:cubicBezTo>
                    <a:pt x="2321" y="2340"/>
                    <a:pt x="2342" y="2351"/>
                    <a:pt x="2358" y="2351"/>
                  </a:cubicBezTo>
                  <a:cubicBezTo>
                    <a:pt x="2394" y="2363"/>
                    <a:pt x="2406" y="2399"/>
                    <a:pt x="2429" y="2422"/>
                  </a:cubicBezTo>
                  <a:lnTo>
                    <a:pt x="2644" y="2779"/>
                  </a:lnTo>
                  <a:lnTo>
                    <a:pt x="2846" y="2660"/>
                  </a:lnTo>
                  <a:cubicBezTo>
                    <a:pt x="2854" y="2656"/>
                    <a:pt x="2862" y="2655"/>
                    <a:pt x="2870" y="2655"/>
                  </a:cubicBezTo>
                  <a:cubicBezTo>
                    <a:pt x="2887" y="2655"/>
                    <a:pt x="2906" y="2660"/>
                    <a:pt x="2929" y="2660"/>
                  </a:cubicBezTo>
                  <a:cubicBezTo>
                    <a:pt x="2953" y="2672"/>
                    <a:pt x="2965" y="2708"/>
                    <a:pt x="3001" y="2732"/>
                  </a:cubicBezTo>
                  <a:cubicBezTo>
                    <a:pt x="3048" y="2791"/>
                    <a:pt x="3048" y="2863"/>
                    <a:pt x="3001" y="2899"/>
                  </a:cubicBezTo>
                  <a:lnTo>
                    <a:pt x="2787" y="3018"/>
                  </a:lnTo>
                  <a:lnTo>
                    <a:pt x="3001" y="3375"/>
                  </a:lnTo>
                  <a:cubicBezTo>
                    <a:pt x="3048" y="3446"/>
                    <a:pt x="3048" y="3518"/>
                    <a:pt x="3001" y="3541"/>
                  </a:cubicBezTo>
                  <a:cubicBezTo>
                    <a:pt x="2997" y="3545"/>
                    <a:pt x="2990" y="3547"/>
                    <a:pt x="2982" y="3547"/>
                  </a:cubicBezTo>
                  <a:cubicBezTo>
                    <a:pt x="2966" y="3547"/>
                    <a:pt x="2945" y="3541"/>
                    <a:pt x="2929" y="3541"/>
                  </a:cubicBezTo>
                  <a:cubicBezTo>
                    <a:pt x="2894" y="3518"/>
                    <a:pt x="2882" y="3494"/>
                    <a:pt x="2846" y="3470"/>
                  </a:cubicBezTo>
                  <a:lnTo>
                    <a:pt x="2644" y="3113"/>
                  </a:lnTo>
                  <a:lnTo>
                    <a:pt x="2429" y="3232"/>
                  </a:lnTo>
                  <a:cubicBezTo>
                    <a:pt x="2425" y="3236"/>
                    <a:pt x="2420" y="3237"/>
                    <a:pt x="2413" y="3237"/>
                  </a:cubicBezTo>
                  <a:cubicBezTo>
                    <a:pt x="2400" y="3237"/>
                    <a:pt x="2382" y="3232"/>
                    <a:pt x="2358" y="3232"/>
                  </a:cubicBezTo>
                  <a:cubicBezTo>
                    <a:pt x="2334" y="3208"/>
                    <a:pt x="2310" y="3184"/>
                    <a:pt x="2286" y="3149"/>
                  </a:cubicBezTo>
                  <a:cubicBezTo>
                    <a:pt x="2239" y="3089"/>
                    <a:pt x="2239" y="3018"/>
                    <a:pt x="2286" y="2994"/>
                  </a:cubicBezTo>
                  <a:lnTo>
                    <a:pt x="2489" y="2875"/>
                  </a:lnTo>
                  <a:lnTo>
                    <a:pt x="2286" y="2518"/>
                  </a:lnTo>
                  <a:cubicBezTo>
                    <a:pt x="2239" y="2458"/>
                    <a:pt x="2239" y="2375"/>
                    <a:pt x="2286" y="2351"/>
                  </a:cubicBezTo>
                  <a:cubicBezTo>
                    <a:pt x="2290" y="2343"/>
                    <a:pt x="2297" y="2340"/>
                    <a:pt x="2305" y="2340"/>
                  </a:cubicBezTo>
                  <a:close/>
                  <a:moveTo>
                    <a:pt x="810" y="1"/>
                  </a:moveTo>
                  <a:cubicBezTo>
                    <a:pt x="805" y="1"/>
                    <a:pt x="801" y="2"/>
                    <a:pt x="798" y="5"/>
                  </a:cubicBezTo>
                  <a:cubicBezTo>
                    <a:pt x="739" y="29"/>
                    <a:pt x="715" y="113"/>
                    <a:pt x="762" y="208"/>
                  </a:cubicBezTo>
                  <a:cubicBezTo>
                    <a:pt x="858" y="458"/>
                    <a:pt x="941" y="708"/>
                    <a:pt x="1048" y="970"/>
                  </a:cubicBezTo>
                  <a:cubicBezTo>
                    <a:pt x="870" y="970"/>
                    <a:pt x="703" y="1005"/>
                    <a:pt x="572" y="1089"/>
                  </a:cubicBezTo>
                  <a:cubicBezTo>
                    <a:pt x="227" y="1279"/>
                    <a:pt x="0" y="1708"/>
                    <a:pt x="0" y="2303"/>
                  </a:cubicBezTo>
                  <a:lnTo>
                    <a:pt x="3799" y="4494"/>
                  </a:lnTo>
                  <a:cubicBezTo>
                    <a:pt x="3799" y="3613"/>
                    <a:pt x="3358" y="2589"/>
                    <a:pt x="2691" y="1863"/>
                  </a:cubicBezTo>
                  <a:lnTo>
                    <a:pt x="2953" y="1458"/>
                  </a:lnTo>
                  <a:cubicBezTo>
                    <a:pt x="2989" y="1398"/>
                    <a:pt x="2989" y="1327"/>
                    <a:pt x="2918" y="1232"/>
                  </a:cubicBezTo>
                  <a:cubicBezTo>
                    <a:pt x="2906" y="1208"/>
                    <a:pt x="2882" y="1172"/>
                    <a:pt x="2846" y="1160"/>
                  </a:cubicBezTo>
                  <a:cubicBezTo>
                    <a:pt x="2828" y="1142"/>
                    <a:pt x="2807" y="1133"/>
                    <a:pt x="2788" y="1133"/>
                  </a:cubicBezTo>
                  <a:cubicBezTo>
                    <a:pt x="2769" y="1133"/>
                    <a:pt x="2751" y="1142"/>
                    <a:pt x="2739" y="1160"/>
                  </a:cubicBezTo>
                  <a:cubicBezTo>
                    <a:pt x="2644" y="1303"/>
                    <a:pt x="2548" y="1458"/>
                    <a:pt x="2441" y="1601"/>
                  </a:cubicBezTo>
                  <a:cubicBezTo>
                    <a:pt x="2286" y="1458"/>
                    <a:pt x="2108" y="1327"/>
                    <a:pt x="1905" y="1208"/>
                  </a:cubicBezTo>
                  <a:cubicBezTo>
                    <a:pt x="1691" y="1089"/>
                    <a:pt x="1477" y="994"/>
                    <a:pt x="1286" y="970"/>
                  </a:cubicBezTo>
                  <a:cubicBezTo>
                    <a:pt x="1179" y="684"/>
                    <a:pt x="1072" y="410"/>
                    <a:pt x="977" y="148"/>
                  </a:cubicBezTo>
                  <a:cubicBezTo>
                    <a:pt x="953" y="89"/>
                    <a:pt x="917" y="41"/>
                    <a:pt x="870" y="29"/>
                  </a:cubicBezTo>
                  <a:cubicBezTo>
                    <a:pt x="843" y="12"/>
                    <a:pt x="824" y="1"/>
                    <a:pt x="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3580500" y="2018225"/>
              <a:ext cx="80375" cy="120500"/>
            </a:xfrm>
            <a:custGeom>
              <a:avLst/>
              <a:gdLst/>
              <a:ahLst/>
              <a:cxnLst/>
              <a:rect l="l" t="t" r="r" b="b"/>
              <a:pathLst>
                <a:path w="3215" h="4820" extrusionOk="0">
                  <a:moveTo>
                    <a:pt x="12" y="1"/>
                  </a:moveTo>
                  <a:lnTo>
                    <a:pt x="0" y="3251"/>
                  </a:lnTo>
                  <a:cubicBezTo>
                    <a:pt x="284" y="3401"/>
                    <a:pt x="552" y="3467"/>
                    <a:pt x="791" y="3467"/>
                  </a:cubicBezTo>
                  <a:cubicBezTo>
                    <a:pt x="913" y="3467"/>
                    <a:pt x="1027" y="3450"/>
                    <a:pt x="1131" y="3418"/>
                  </a:cubicBezTo>
                  <a:cubicBezTo>
                    <a:pt x="1679" y="3751"/>
                    <a:pt x="2036" y="4370"/>
                    <a:pt x="2155" y="4561"/>
                  </a:cubicBezTo>
                  <a:cubicBezTo>
                    <a:pt x="2215" y="4668"/>
                    <a:pt x="2286" y="4740"/>
                    <a:pt x="2370" y="4787"/>
                  </a:cubicBezTo>
                  <a:cubicBezTo>
                    <a:pt x="2393" y="4799"/>
                    <a:pt x="2405" y="4811"/>
                    <a:pt x="2441" y="4811"/>
                  </a:cubicBezTo>
                  <a:cubicBezTo>
                    <a:pt x="2462" y="4817"/>
                    <a:pt x="2482" y="4819"/>
                    <a:pt x="2501" y="4819"/>
                  </a:cubicBezTo>
                  <a:cubicBezTo>
                    <a:pt x="2681" y="4819"/>
                    <a:pt x="2735" y="4571"/>
                    <a:pt x="2584" y="4323"/>
                  </a:cubicBezTo>
                  <a:cubicBezTo>
                    <a:pt x="2429" y="4037"/>
                    <a:pt x="2048" y="3406"/>
                    <a:pt x="1608" y="3061"/>
                  </a:cubicBezTo>
                  <a:cubicBezTo>
                    <a:pt x="1655" y="2977"/>
                    <a:pt x="1691" y="2906"/>
                    <a:pt x="1727" y="2835"/>
                  </a:cubicBezTo>
                  <a:lnTo>
                    <a:pt x="2917" y="3513"/>
                  </a:lnTo>
                  <a:cubicBezTo>
                    <a:pt x="2970" y="3547"/>
                    <a:pt x="3019" y="3563"/>
                    <a:pt x="3062" y="3563"/>
                  </a:cubicBezTo>
                  <a:cubicBezTo>
                    <a:pt x="3154" y="3563"/>
                    <a:pt x="3215" y="3489"/>
                    <a:pt x="3215" y="3358"/>
                  </a:cubicBezTo>
                  <a:cubicBezTo>
                    <a:pt x="3215" y="3156"/>
                    <a:pt x="3096" y="2942"/>
                    <a:pt x="2882" y="2846"/>
                  </a:cubicBezTo>
                  <a:lnTo>
                    <a:pt x="1822" y="2239"/>
                  </a:lnTo>
                  <a:lnTo>
                    <a:pt x="1822" y="2120"/>
                  </a:lnTo>
                  <a:lnTo>
                    <a:pt x="1822" y="2001"/>
                  </a:lnTo>
                  <a:cubicBezTo>
                    <a:pt x="2093" y="2102"/>
                    <a:pt x="2305" y="2143"/>
                    <a:pt x="2470" y="2143"/>
                  </a:cubicBezTo>
                  <a:cubicBezTo>
                    <a:pt x="2616" y="2143"/>
                    <a:pt x="2726" y="2111"/>
                    <a:pt x="2810" y="2061"/>
                  </a:cubicBezTo>
                  <a:cubicBezTo>
                    <a:pt x="2977" y="1954"/>
                    <a:pt x="2905" y="1596"/>
                    <a:pt x="2679" y="1406"/>
                  </a:cubicBezTo>
                  <a:cubicBezTo>
                    <a:pt x="2667" y="1394"/>
                    <a:pt x="2632" y="1370"/>
                    <a:pt x="2620" y="1358"/>
                  </a:cubicBezTo>
                  <a:cubicBezTo>
                    <a:pt x="2581" y="1333"/>
                    <a:pt x="2540" y="1321"/>
                    <a:pt x="2500" y="1321"/>
                  </a:cubicBezTo>
                  <a:cubicBezTo>
                    <a:pt x="2466" y="1321"/>
                    <a:pt x="2433" y="1330"/>
                    <a:pt x="2405" y="1346"/>
                  </a:cubicBezTo>
                  <a:cubicBezTo>
                    <a:pt x="2367" y="1374"/>
                    <a:pt x="2310" y="1391"/>
                    <a:pt x="2230" y="1391"/>
                  </a:cubicBezTo>
                  <a:cubicBezTo>
                    <a:pt x="2137" y="1391"/>
                    <a:pt x="2012" y="1368"/>
                    <a:pt x="1846" y="1311"/>
                  </a:cubicBezTo>
                  <a:lnTo>
                    <a:pt x="1846" y="106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3496850" y="1972250"/>
              <a:ext cx="79200" cy="123100"/>
            </a:xfrm>
            <a:custGeom>
              <a:avLst/>
              <a:gdLst/>
              <a:ahLst/>
              <a:cxnLst/>
              <a:rect l="l" t="t" r="r" b="b"/>
              <a:pathLst>
                <a:path w="3168" h="4924" extrusionOk="0">
                  <a:moveTo>
                    <a:pt x="464" y="1"/>
                  </a:moveTo>
                  <a:cubicBezTo>
                    <a:pt x="285" y="1"/>
                    <a:pt x="216" y="243"/>
                    <a:pt x="370" y="506"/>
                  </a:cubicBezTo>
                  <a:cubicBezTo>
                    <a:pt x="560" y="828"/>
                    <a:pt x="894" y="1245"/>
                    <a:pt x="1453" y="1649"/>
                  </a:cubicBezTo>
                  <a:lnTo>
                    <a:pt x="1453" y="1757"/>
                  </a:lnTo>
                  <a:lnTo>
                    <a:pt x="1453" y="1876"/>
                  </a:lnTo>
                  <a:lnTo>
                    <a:pt x="298" y="1197"/>
                  </a:lnTo>
                  <a:cubicBezTo>
                    <a:pt x="249" y="1169"/>
                    <a:pt x="202" y="1155"/>
                    <a:pt x="161" y="1155"/>
                  </a:cubicBezTo>
                  <a:cubicBezTo>
                    <a:pt x="65" y="1155"/>
                    <a:pt x="1" y="1230"/>
                    <a:pt x="1" y="1364"/>
                  </a:cubicBezTo>
                  <a:cubicBezTo>
                    <a:pt x="1" y="1542"/>
                    <a:pt x="132" y="1780"/>
                    <a:pt x="298" y="1876"/>
                  </a:cubicBezTo>
                  <a:lnTo>
                    <a:pt x="1572" y="2614"/>
                  </a:lnTo>
                  <a:cubicBezTo>
                    <a:pt x="1608" y="2721"/>
                    <a:pt x="1632" y="2840"/>
                    <a:pt x="1679" y="2947"/>
                  </a:cubicBezTo>
                  <a:cubicBezTo>
                    <a:pt x="1530" y="2885"/>
                    <a:pt x="1391" y="2861"/>
                    <a:pt x="1264" y="2861"/>
                  </a:cubicBezTo>
                  <a:cubicBezTo>
                    <a:pt x="956" y="2861"/>
                    <a:pt x="722" y="3002"/>
                    <a:pt x="596" y="3078"/>
                  </a:cubicBezTo>
                  <a:cubicBezTo>
                    <a:pt x="417" y="3185"/>
                    <a:pt x="501" y="3542"/>
                    <a:pt x="727" y="3733"/>
                  </a:cubicBezTo>
                  <a:cubicBezTo>
                    <a:pt x="751" y="3745"/>
                    <a:pt x="775" y="3757"/>
                    <a:pt x="798" y="3781"/>
                  </a:cubicBezTo>
                  <a:cubicBezTo>
                    <a:pt x="838" y="3800"/>
                    <a:pt x="881" y="3809"/>
                    <a:pt x="921" y="3809"/>
                  </a:cubicBezTo>
                  <a:cubicBezTo>
                    <a:pt x="954" y="3809"/>
                    <a:pt x="986" y="3803"/>
                    <a:pt x="1013" y="3793"/>
                  </a:cubicBezTo>
                  <a:cubicBezTo>
                    <a:pt x="1087" y="3756"/>
                    <a:pt x="1257" y="3654"/>
                    <a:pt x="1510" y="3654"/>
                  </a:cubicBezTo>
                  <a:cubicBezTo>
                    <a:pt x="1664" y="3654"/>
                    <a:pt x="1849" y="3692"/>
                    <a:pt x="2060" y="3804"/>
                  </a:cubicBezTo>
                  <a:cubicBezTo>
                    <a:pt x="2084" y="3816"/>
                    <a:pt x="2108" y="3840"/>
                    <a:pt x="2120" y="3840"/>
                  </a:cubicBezTo>
                  <a:cubicBezTo>
                    <a:pt x="2406" y="4281"/>
                    <a:pt x="2763" y="4650"/>
                    <a:pt x="3156" y="4924"/>
                  </a:cubicBezTo>
                  <a:lnTo>
                    <a:pt x="3168" y="1697"/>
                  </a:lnTo>
                  <a:lnTo>
                    <a:pt x="1429" y="697"/>
                  </a:lnTo>
                  <a:lnTo>
                    <a:pt x="1465" y="959"/>
                  </a:lnTo>
                  <a:cubicBezTo>
                    <a:pt x="1096" y="685"/>
                    <a:pt x="906" y="423"/>
                    <a:pt x="798" y="268"/>
                  </a:cubicBezTo>
                  <a:cubicBezTo>
                    <a:pt x="739" y="161"/>
                    <a:pt x="667" y="90"/>
                    <a:pt x="596" y="42"/>
                  </a:cubicBezTo>
                  <a:cubicBezTo>
                    <a:pt x="560" y="30"/>
                    <a:pt x="536" y="6"/>
                    <a:pt x="513" y="6"/>
                  </a:cubicBezTo>
                  <a:cubicBezTo>
                    <a:pt x="495" y="3"/>
                    <a:pt x="479" y="1"/>
                    <a:pt x="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3465000" y="1886700"/>
              <a:ext cx="226250" cy="290075"/>
            </a:xfrm>
            <a:custGeom>
              <a:avLst/>
              <a:gdLst/>
              <a:ahLst/>
              <a:cxnLst/>
              <a:rect l="l" t="t" r="r" b="b"/>
              <a:pathLst>
                <a:path w="9050" h="11603" extrusionOk="0">
                  <a:moveTo>
                    <a:pt x="2879" y="1022"/>
                  </a:moveTo>
                  <a:cubicBezTo>
                    <a:pt x="3382" y="1022"/>
                    <a:pt x="3950" y="1187"/>
                    <a:pt x="4549" y="1535"/>
                  </a:cubicBezTo>
                  <a:cubicBezTo>
                    <a:pt x="5418" y="2035"/>
                    <a:pt x="6240" y="2869"/>
                    <a:pt x="6871" y="3821"/>
                  </a:cubicBezTo>
                  <a:lnTo>
                    <a:pt x="1632" y="6810"/>
                  </a:lnTo>
                  <a:cubicBezTo>
                    <a:pt x="1120" y="5786"/>
                    <a:pt x="810" y="4667"/>
                    <a:pt x="810" y="3655"/>
                  </a:cubicBezTo>
                  <a:cubicBezTo>
                    <a:pt x="819" y="1987"/>
                    <a:pt x="1661" y="1022"/>
                    <a:pt x="2879" y="1022"/>
                  </a:cubicBezTo>
                  <a:close/>
                  <a:moveTo>
                    <a:pt x="7442" y="4786"/>
                  </a:moveTo>
                  <a:cubicBezTo>
                    <a:pt x="7966" y="5810"/>
                    <a:pt x="8264" y="6929"/>
                    <a:pt x="8264" y="7941"/>
                  </a:cubicBezTo>
                  <a:cubicBezTo>
                    <a:pt x="8255" y="9612"/>
                    <a:pt x="7409" y="10578"/>
                    <a:pt x="6187" y="10578"/>
                  </a:cubicBezTo>
                  <a:cubicBezTo>
                    <a:pt x="5685" y="10578"/>
                    <a:pt x="5121" y="10415"/>
                    <a:pt x="4525" y="10072"/>
                  </a:cubicBezTo>
                  <a:cubicBezTo>
                    <a:pt x="3656" y="9572"/>
                    <a:pt x="2834" y="8750"/>
                    <a:pt x="2203" y="7786"/>
                  </a:cubicBezTo>
                  <a:lnTo>
                    <a:pt x="7442" y="4786"/>
                  </a:lnTo>
                  <a:close/>
                  <a:moveTo>
                    <a:pt x="2529" y="1"/>
                  </a:moveTo>
                  <a:cubicBezTo>
                    <a:pt x="1047" y="1"/>
                    <a:pt x="24" y="1177"/>
                    <a:pt x="24" y="3202"/>
                  </a:cubicBezTo>
                  <a:cubicBezTo>
                    <a:pt x="1" y="6060"/>
                    <a:pt x="2025" y="9548"/>
                    <a:pt x="4513" y="10977"/>
                  </a:cubicBezTo>
                  <a:cubicBezTo>
                    <a:pt x="5241" y="11402"/>
                    <a:pt x="5930" y="11602"/>
                    <a:pt x="6541" y="11602"/>
                  </a:cubicBezTo>
                  <a:cubicBezTo>
                    <a:pt x="8018" y="11602"/>
                    <a:pt x="9038" y="10427"/>
                    <a:pt x="9038" y="8405"/>
                  </a:cubicBezTo>
                  <a:cubicBezTo>
                    <a:pt x="9049" y="5548"/>
                    <a:pt x="7049" y="2047"/>
                    <a:pt x="4549" y="618"/>
                  </a:cubicBezTo>
                  <a:cubicBezTo>
                    <a:pt x="3824" y="199"/>
                    <a:pt x="3138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3465892" y="1866125"/>
              <a:ext cx="226250" cy="331325"/>
            </a:xfrm>
            <a:custGeom>
              <a:avLst/>
              <a:gdLst/>
              <a:ahLst/>
              <a:cxnLst/>
              <a:rect l="l" t="t" r="r" b="b"/>
              <a:pathLst>
                <a:path w="9050" h="13253" fill="none" extrusionOk="0">
                  <a:moveTo>
                    <a:pt x="4549" y="1441"/>
                  </a:moveTo>
                  <a:cubicBezTo>
                    <a:pt x="2060" y="1"/>
                    <a:pt x="24" y="1168"/>
                    <a:pt x="24" y="4025"/>
                  </a:cubicBezTo>
                  <a:cubicBezTo>
                    <a:pt x="1" y="6883"/>
                    <a:pt x="2025" y="10371"/>
                    <a:pt x="4513" y="11800"/>
                  </a:cubicBezTo>
                  <a:cubicBezTo>
                    <a:pt x="7002" y="13252"/>
                    <a:pt x="9038" y="12086"/>
                    <a:pt x="9038" y="9228"/>
                  </a:cubicBezTo>
                  <a:cubicBezTo>
                    <a:pt x="9049" y="6371"/>
                    <a:pt x="7049" y="2870"/>
                    <a:pt x="4549" y="1441"/>
                  </a:cubicBezTo>
                  <a:close/>
                  <a:moveTo>
                    <a:pt x="4549" y="2358"/>
                  </a:moveTo>
                  <a:cubicBezTo>
                    <a:pt x="5418" y="2858"/>
                    <a:pt x="6240" y="3692"/>
                    <a:pt x="6871" y="4644"/>
                  </a:cubicBezTo>
                  <a:lnTo>
                    <a:pt x="1632" y="7633"/>
                  </a:lnTo>
                  <a:cubicBezTo>
                    <a:pt x="1120" y="6609"/>
                    <a:pt x="810" y="5490"/>
                    <a:pt x="810" y="4478"/>
                  </a:cubicBezTo>
                  <a:cubicBezTo>
                    <a:pt x="822" y="2120"/>
                    <a:pt x="2501" y="1168"/>
                    <a:pt x="4549" y="2358"/>
                  </a:cubicBezTo>
                  <a:close/>
                  <a:moveTo>
                    <a:pt x="4525" y="10895"/>
                  </a:moveTo>
                  <a:cubicBezTo>
                    <a:pt x="3656" y="10395"/>
                    <a:pt x="2834" y="9573"/>
                    <a:pt x="2203" y="8609"/>
                  </a:cubicBezTo>
                  <a:lnTo>
                    <a:pt x="7442" y="5609"/>
                  </a:lnTo>
                  <a:cubicBezTo>
                    <a:pt x="7966" y="6633"/>
                    <a:pt x="8264" y="7752"/>
                    <a:pt x="8264" y="8764"/>
                  </a:cubicBezTo>
                  <a:cubicBezTo>
                    <a:pt x="8252" y="11121"/>
                    <a:pt x="6573" y="12074"/>
                    <a:pt x="4525" y="10895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633;p28">
            <a:extLst>
              <a:ext uri="{FF2B5EF4-FFF2-40B4-BE49-F238E27FC236}">
                <a16:creationId xmlns:a16="http://schemas.microsoft.com/office/drawing/2014/main" id="{73888FE8-14FD-E1A1-15F0-4160329AAE81}"/>
              </a:ext>
            </a:extLst>
          </p:cNvPr>
          <p:cNvGrpSpPr/>
          <p:nvPr/>
        </p:nvGrpSpPr>
        <p:grpSpPr>
          <a:xfrm>
            <a:off x="712446" y="1463315"/>
            <a:ext cx="1895413" cy="883650"/>
            <a:chOff x="1884463" y="2693250"/>
            <a:chExt cx="1895413" cy="883650"/>
          </a:xfrm>
        </p:grpSpPr>
        <p:cxnSp>
          <p:nvCxnSpPr>
            <p:cNvPr id="7" name="Google Shape;1634;p28">
              <a:extLst>
                <a:ext uri="{FF2B5EF4-FFF2-40B4-BE49-F238E27FC236}">
                  <a16:creationId xmlns:a16="http://schemas.microsoft.com/office/drawing/2014/main" id="{69F8C5E8-83A0-27CA-821E-75DE9F69721C}"/>
                </a:ext>
              </a:extLst>
            </p:cNvPr>
            <p:cNvCxnSpPr/>
            <p:nvPr/>
          </p:nvCxnSpPr>
          <p:spPr>
            <a:xfrm rot="10800000">
              <a:off x="2979775" y="2942025"/>
              <a:ext cx="800100" cy="32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" name="Google Shape;1635;p28">
              <a:extLst>
                <a:ext uri="{FF2B5EF4-FFF2-40B4-BE49-F238E27FC236}">
                  <a16:creationId xmlns:a16="http://schemas.microsoft.com/office/drawing/2014/main" id="{877221EF-FB90-4204-5DF3-90543C932439}"/>
                </a:ext>
              </a:extLst>
            </p:cNvPr>
            <p:cNvGrpSpPr/>
            <p:nvPr/>
          </p:nvGrpSpPr>
          <p:grpSpPr>
            <a:xfrm>
              <a:off x="1884463" y="2693250"/>
              <a:ext cx="1165650" cy="883650"/>
              <a:chOff x="1884463" y="2693250"/>
              <a:chExt cx="1165650" cy="883650"/>
            </a:xfrm>
          </p:grpSpPr>
          <p:sp>
            <p:nvSpPr>
              <p:cNvPr id="9" name="Google Shape;1636;p28">
                <a:extLst>
                  <a:ext uri="{FF2B5EF4-FFF2-40B4-BE49-F238E27FC236}">
                    <a16:creationId xmlns:a16="http://schemas.microsoft.com/office/drawing/2014/main" id="{D64BF484-92D3-132D-A124-E92CDB496995}"/>
                  </a:ext>
                </a:extLst>
              </p:cNvPr>
              <p:cNvSpPr/>
              <p:nvPr/>
            </p:nvSpPr>
            <p:spPr>
              <a:xfrm>
                <a:off x="1884463" y="2693250"/>
                <a:ext cx="1165650" cy="883650"/>
              </a:xfrm>
              <a:custGeom>
                <a:avLst/>
                <a:gdLst/>
                <a:ahLst/>
                <a:cxnLst/>
                <a:rect l="l" t="t" r="r" b="b"/>
                <a:pathLst>
                  <a:path w="46626" h="35346" extrusionOk="0">
                    <a:moveTo>
                      <a:pt x="35148" y="1"/>
                    </a:moveTo>
                    <a:cubicBezTo>
                      <a:pt x="29365" y="1"/>
                      <a:pt x="24038" y="4734"/>
                      <a:pt x="18074" y="5242"/>
                    </a:cubicBezTo>
                    <a:cubicBezTo>
                      <a:pt x="17663" y="5277"/>
                      <a:pt x="17248" y="5291"/>
                      <a:pt x="16830" y="5291"/>
                    </a:cubicBezTo>
                    <a:cubicBezTo>
                      <a:pt x="14361" y="5291"/>
                      <a:pt x="11804" y="4774"/>
                      <a:pt x="9387" y="4774"/>
                    </a:cubicBezTo>
                    <a:cubicBezTo>
                      <a:pt x="7705" y="4774"/>
                      <a:pt x="6090" y="5025"/>
                      <a:pt x="4620" y="5873"/>
                    </a:cubicBezTo>
                    <a:cubicBezTo>
                      <a:pt x="846" y="8052"/>
                      <a:pt x="0" y="13457"/>
                      <a:pt x="1739" y="17470"/>
                    </a:cubicBezTo>
                    <a:cubicBezTo>
                      <a:pt x="3477" y="21470"/>
                      <a:pt x="7108" y="24292"/>
                      <a:pt x="10775" y="26637"/>
                    </a:cubicBezTo>
                    <a:cubicBezTo>
                      <a:pt x="14133" y="28781"/>
                      <a:pt x="17300" y="31745"/>
                      <a:pt x="20658" y="33710"/>
                    </a:cubicBezTo>
                    <a:cubicBezTo>
                      <a:pt x="22764" y="34949"/>
                      <a:pt x="25642" y="35346"/>
                      <a:pt x="28424" y="35346"/>
                    </a:cubicBezTo>
                    <a:cubicBezTo>
                      <a:pt x="30078" y="35346"/>
                      <a:pt x="31697" y="35206"/>
                      <a:pt x="33100" y="35019"/>
                    </a:cubicBezTo>
                    <a:cubicBezTo>
                      <a:pt x="35136" y="34746"/>
                      <a:pt x="37267" y="34162"/>
                      <a:pt x="38577" y="32579"/>
                    </a:cubicBezTo>
                    <a:cubicBezTo>
                      <a:pt x="41517" y="29007"/>
                      <a:pt x="38231" y="23387"/>
                      <a:pt x="39922" y="19089"/>
                    </a:cubicBezTo>
                    <a:cubicBezTo>
                      <a:pt x="40660" y="17232"/>
                      <a:pt x="42232" y="15850"/>
                      <a:pt x="43256" y="14148"/>
                    </a:cubicBezTo>
                    <a:cubicBezTo>
                      <a:pt x="46625" y="8552"/>
                      <a:pt x="43363" y="1313"/>
                      <a:pt x="36933" y="158"/>
                    </a:cubicBezTo>
                    <a:cubicBezTo>
                      <a:pt x="36333" y="50"/>
                      <a:pt x="35738" y="1"/>
                      <a:pt x="35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637;p28">
                <a:extLst>
                  <a:ext uri="{FF2B5EF4-FFF2-40B4-BE49-F238E27FC236}">
                    <a16:creationId xmlns:a16="http://schemas.microsoft.com/office/drawing/2014/main" id="{F8CC9895-BA67-0EB6-8C5A-F85539BD9F35}"/>
                  </a:ext>
                </a:extLst>
              </p:cNvPr>
              <p:cNvSpPr/>
              <p:nvPr/>
            </p:nvSpPr>
            <p:spPr>
              <a:xfrm>
                <a:off x="2069313" y="2740650"/>
                <a:ext cx="826900" cy="657850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26314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24182"/>
                    </a:lnTo>
                    <a:cubicBezTo>
                      <a:pt x="0" y="25361"/>
                      <a:pt x="964" y="26313"/>
                      <a:pt x="2143" y="26313"/>
                    </a:cubicBezTo>
                    <a:lnTo>
                      <a:pt x="30944" y="26313"/>
                    </a:lnTo>
                    <a:cubicBezTo>
                      <a:pt x="32123" y="26313"/>
                      <a:pt x="33076" y="25361"/>
                      <a:pt x="33076" y="24182"/>
                    </a:cubicBez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38;p28">
                <a:extLst>
                  <a:ext uri="{FF2B5EF4-FFF2-40B4-BE49-F238E27FC236}">
                    <a16:creationId xmlns:a16="http://schemas.microsoft.com/office/drawing/2014/main" id="{7737BED3-F9B0-E3DD-BD06-5F16BF86476F}"/>
                  </a:ext>
                </a:extLst>
              </p:cNvPr>
              <p:cNvSpPr/>
              <p:nvPr/>
            </p:nvSpPr>
            <p:spPr>
              <a:xfrm>
                <a:off x="2069313" y="2740650"/>
                <a:ext cx="826900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076" h="3501" extrusionOk="0">
                    <a:moveTo>
                      <a:pt x="30966" y="0"/>
                    </a:moveTo>
                    <a:cubicBezTo>
                      <a:pt x="30959" y="0"/>
                      <a:pt x="30952" y="0"/>
                      <a:pt x="30944" y="0"/>
                    </a:cubicBezTo>
                    <a:lnTo>
                      <a:pt x="2143" y="0"/>
                    </a:lnTo>
                    <a:cubicBezTo>
                      <a:pt x="953" y="0"/>
                      <a:pt x="0" y="953"/>
                      <a:pt x="0" y="2132"/>
                    </a:cubicBezTo>
                    <a:lnTo>
                      <a:pt x="0" y="3501"/>
                    </a:lnTo>
                    <a:lnTo>
                      <a:pt x="33076" y="3501"/>
                    </a:lnTo>
                    <a:lnTo>
                      <a:pt x="33076" y="2132"/>
                    </a:lnTo>
                    <a:cubicBezTo>
                      <a:pt x="33076" y="960"/>
                      <a:pt x="32135" y="0"/>
                      <a:pt x="30966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39;p28">
                <a:extLst>
                  <a:ext uri="{FF2B5EF4-FFF2-40B4-BE49-F238E27FC236}">
                    <a16:creationId xmlns:a16="http://schemas.microsoft.com/office/drawing/2014/main" id="{6E7D7070-A1F2-852F-FDF2-B8ED164ADF9E}"/>
                  </a:ext>
                </a:extLst>
              </p:cNvPr>
              <p:cNvSpPr/>
              <p:nvPr/>
            </p:nvSpPr>
            <p:spPr>
              <a:xfrm>
                <a:off x="2118713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7" y="1"/>
                    </a:moveTo>
                    <a:cubicBezTo>
                      <a:pt x="405" y="1"/>
                      <a:pt x="1" y="418"/>
                      <a:pt x="1" y="918"/>
                    </a:cubicBezTo>
                    <a:cubicBezTo>
                      <a:pt x="1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40;p28">
                <a:extLst>
                  <a:ext uri="{FF2B5EF4-FFF2-40B4-BE49-F238E27FC236}">
                    <a16:creationId xmlns:a16="http://schemas.microsoft.com/office/drawing/2014/main" id="{515F853A-7245-DC9A-C089-E3349339624D}"/>
                  </a:ext>
                </a:extLst>
              </p:cNvPr>
              <p:cNvSpPr/>
              <p:nvPr/>
            </p:nvSpPr>
            <p:spPr>
              <a:xfrm>
                <a:off x="2178238" y="2767425"/>
                <a:ext cx="45875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5" extrusionOk="0">
                    <a:moveTo>
                      <a:pt x="918" y="1"/>
                    </a:moveTo>
                    <a:cubicBezTo>
                      <a:pt x="406" y="1"/>
                      <a:pt x="1" y="418"/>
                      <a:pt x="1" y="918"/>
                    </a:cubicBezTo>
                    <a:cubicBezTo>
                      <a:pt x="1" y="1430"/>
                      <a:pt x="406" y="1834"/>
                      <a:pt x="918" y="1834"/>
                    </a:cubicBezTo>
                    <a:cubicBezTo>
                      <a:pt x="1418" y="1834"/>
                      <a:pt x="1834" y="1430"/>
                      <a:pt x="1834" y="918"/>
                    </a:cubicBezTo>
                    <a:cubicBezTo>
                      <a:pt x="1834" y="418"/>
                      <a:pt x="1418" y="1"/>
                      <a:pt x="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41;p28">
                <a:extLst>
                  <a:ext uri="{FF2B5EF4-FFF2-40B4-BE49-F238E27FC236}">
                    <a16:creationId xmlns:a16="http://schemas.microsoft.com/office/drawing/2014/main" id="{88161820-D7F1-A52B-88B9-43FE8151D3F7}"/>
                  </a:ext>
                </a:extLst>
              </p:cNvPr>
              <p:cNvSpPr/>
              <p:nvPr/>
            </p:nvSpPr>
            <p:spPr>
              <a:xfrm>
                <a:off x="2237788" y="2767425"/>
                <a:ext cx="458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17" y="1"/>
                    </a:moveTo>
                    <a:cubicBezTo>
                      <a:pt x="405" y="1"/>
                      <a:pt x="0" y="418"/>
                      <a:pt x="0" y="918"/>
                    </a:cubicBezTo>
                    <a:cubicBezTo>
                      <a:pt x="0" y="1430"/>
                      <a:pt x="405" y="1834"/>
                      <a:pt x="917" y="1834"/>
                    </a:cubicBezTo>
                    <a:cubicBezTo>
                      <a:pt x="1417" y="1834"/>
                      <a:pt x="1834" y="1430"/>
                      <a:pt x="1834" y="918"/>
                    </a:cubicBezTo>
                    <a:cubicBezTo>
                      <a:pt x="1834" y="418"/>
                      <a:pt x="1417" y="1"/>
                      <a:pt x="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42;p28">
                <a:extLst>
                  <a:ext uri="{FF2B5EF4-FFF2-40B4-BE49-F238E27FC236}">
                    <a16:creationId xmlns:a16="http://schemas.microsoft.com/office/drawing/2014/main" id="{2C5C2C8A-202D-1A2F-7B1E-9C46AE86C55B}"/>
                  </a:ext>
                </a:extLst>
              </p:cNvPr>
              <p:cNvSpPr/>
              <p:nvPr/>
            </p:nvSpPr>
            <p:spPr>
              <a:xfrm>
                <a:off x="2188363" y="2966025"/>
                <a:ext cx="605150" cy="327050"/>
              </a:xfrm>
              <a:custGeom>
                <a:avLst/>
                <a:gdLst/>
                <a:ahLst/>
                <a:cxnLst/>
                <a:rect l="l" t="t" r="r" b="b"/>
                <a:pathLst>
                  <a:path w="24206" h="13082" extrusionOk="0">
                    <a:moveTo>
                      <a:pt x="12424" y="0"/>
                    </a:moveTo>
                    <a:cubicBezTo>
                      <a:pt x="5181" y="0"/>
                      <a:pt x="1" y="6071"/>
                      <a:pt x="1" y="6071"/>
                    </a:cubicBezTo>
                    <a:cubicBezTo>
                      <a:pt x="4097" y="11322"/>
                      <a:pt x="8125" y="13081"/>
                      <a:pt x="11684" y="13081"/>
                    </a:cubicBezTo>
                    <a:cubicBezTo>
                      <a:pt x="18913" y="13081"/>
                      <a:pt x="24206" y="5820"/>
                      <a:pt x="24206" y="5820"/>
                    </a:cubicBezTo>
                    <a:cubicBezTo>
                      <a:pt x="20028" y="1462"/>
                      <a:pt x="15978" y="0"/>
                      <a:pt x="1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43;p28">
                <a:extLst>
                  <a:ext uri="{FF2B5EF4-FFF2-40B4-BE49-F238E27FC236}">
                    <a16:creationId xmlns:a16="http://schemas.microsoft.com/office/drawing/2014/main" id="{04EF8274-A10F-187A-8134-5072BBC03485}"/>
                  </a:ext>
                </a:extLst>
              </p:cNvPr>
              <p:cNvSpPr/>
              <p:nvPr/>
            </p:nvSpPr>
            <p:spPr>
              <a:xfrm>
                <a:off x="2231813" y="3001925"/>
                <a:ext cx="519450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20778" h="10235" extrusionOk="0">
                    <a:moveTo>
                      <a:pt x="10667" y="1"/>
                    </a:moveTo>
                    <a:cubicBezTo>
                      <a:pt x="9125" y="1"/>
                      <a:pt x="7691" y="298"/>
                      <a:pt x="6406" y="741"/>
                    </a:cubicBezTo>
                    <a:cubicBezTo>
                      <a:pt x="4001" y="1610"/>
                      <a:pt x="1811" y="3015"/>
                      <a:pt x="1" y="4837"/>
                    </a:cubicBezTo>
                    <a:cubicBezTo>
                      <a:pt x="1989" y="7206"/>
                      <a:pt x="3978" y="8659"/>
                      <a:pt x="5918" y="9445"/>
                    </a:cubicBezTo>
                    <a:cubicBezTo>
                      <a:pt x="7273" y="10003"/>
                      <a:pt x="8594" y="10235"/>
                      <a:pt x="9854" y="10235"/>
                    </a:cubicBezTo>
                    <a:cubicBezTo>
                      <a:pt x="12115" y="10235"/>
                      <a:pt x="14179" y="9488"/>
                      <a:pt x="15884" y="8540"/>
                    </a:cubicBezTo>
                    <a:cubicBezTo>
                      <a:pt x="17717" y="7516"/>
                      <a:pt x="19372" y="6194"/>
                      <a:pt x="20777" y="4635"/>
                    </a:cubicBezTo>
                    <a:cubicBezTo>
                      <a:pt x="18682" y="2610"/>
                      <a:pt x="16634" y="1372"/>
                      <a:pt x="14681" y="694"/>
                    </a:cubicBezTo>
                    <a:cubicBezTo>
                      <a:pt x="13286" y="203"/>
                      <a:pt x="11940" y="1"/>
                      <a:pt x="106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44;p28">
                <a:extLst>
                  <a:ext uri="{FF2B5EF4-FFF2-40B4-BE49-F238E27FC236}">
                    <a16:creationId xmlns:a16="http://schemas.microsoft.com/office/drawing/2014/main" id="{72518354-C74C-0648-CFA3-097CC4952B21}"/>
                  </a:ext>
                </a:extLst>
              </p:cNvPr>
              <p:cNvSpPr/>
              <p:nvPr/>
            </p:nvSpPr>
            <p:spPr>
              <a:xfrm>
                <a:off x="2323513" y="3001925"/>
                <a:ext cx="327725" cy="255875"/>
              </a:xfrm>
              <a:custGeom>
                <a:avLst/>
                <a:gdLst/>
                <a:ahLst/>
                <a:cxnLst/>
                <a:rect l="l" t="t" r="r" b="b"/>
                <a:pathLst>
                  <a:path w="13109" h="10235" extrusionOk="0">
                    <a:moveTo>
                      <a:pt x="6994" y="1"/>
                    </a:moveTo>
                    <a:cubicBezTo>
                      <a:pt x="5454" y="1"/>
                      <a:pt x="4023" y="298"/>
                      <a:pt x="2738" y="741"/>
                    </a:cubicBezTo>
                    <a:cubicBezTo>
                      <a:pt x="214" y="3015"/>
                      <a:pt x="0" y="6897"/>
                      <a:pt x="2250" y="9445"/>
                    </a:cubicBezTo>
                    <a:cubicBezTo>
                      <a:pt x="3601" y="10003"/>
                      <a:pt x="4919" y="10235"/>
                      <a:pt x="6178" y="10235"/>
                    </a:cubicBezTo>
                    <a:cubicBezTo>
                      <a:pt x="8437" y="10235"/>
                      <a:pt x="10503" y="9488"/>
                      <a:pt x="12216" y="8540"/>
                    </a:cubicBezTo>
                    <a:cubicBezTo>
                      <a:pt x="12799" y="7575"/>
                      <a:pt x="13109" y="6468"/>
                      <a:pt x="13109" y="5337"/>
                    </a:cubicBezTo>
                    <a:cubicBezTo>
                      <a:pt x="13109" y="3563"/>
                      <a:pt x="12347" y="1860"/>
                      <a:pt x="11013" y="694"/>
                    </a:cubicBezTo>
                    <a:cubicBezTo>
                      <a:pt x="9613" y="203"/>
                      <a:pt x="8266" y="1"/>
                      <a:pt x="69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45;p28">
                <a:extLst>
                  <a:ext uri="{FF2B5EF4-FFF2-40B4-BE49-F238E27FC236}">
                    <a16:creationId xmlns:a16="http://schemas.microsoft.com/office/drawing/2014/main" id="{573EBF98-5C23-3FCC-B840-2B149CCE1CE6}"/>
                  </a:ext>
                </a:extLst>
              </p:cNvPr>
              <p:cNvSpPr/>
              <p:nvPr/>
            </p:nvSpPr>
            <p:spPr>
              <a:xfrm>
                <a:off x="2414288" y="3053475"/>
                <a:ext cx="163725" cy="163750"/>
              </a:xfrm>
              <a:custGeom>
                <a:avLst/>
                <a:gdLst/>
                <a:ahLst/>
                <a:cxnLst/>
                <a:rect l="l" t="t" r="r" b="b"/>
                <a:pathLst>
                  <a:path w="6549" h="6550" extrusionOk="0">
                    <a:moveTo>
                      <a:pt x="3275" y="1"/>
                    </a:moveTo>
                    <a:cubicBezTo>
                      <a:pt x="1465" y="1"/>
                      <a:pt x="0" y="1465"/>
                      <a:pt x="0" y="3275"/>
                    </a:cubicBezTo>
                    <a:cubicBezTo>
                      <a:pt x="0" y="5085"/>
                      <a:pt x="1465" y="6549"/>
                      <a:pt x="3275" y="6549"/>
                    </a:cubicBezTo>
                    <a:cubicBezTo>
                      <a:pt x="5084" y="6549"/>
                      <a:pt x="6549" y="5085"/>
                      <a:pt x="6549" y="3275"/>
                    </a:cubicBezTo>
                    <a:cubicBezTo>
                      <a:pt x="6549" y="1465"/>
                      <a:pt x="5084" y="1"/>
                      <a:pt x="3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46;p28">
                <a:extLst>
                  <a:ext uri="{FF2B5EF4-FFF2-40B4-BE49-F238E27FC236}">
                    <a16:creationId xmlns:a16="http://schemas.microsoft.com/office/drawing/2014/main" id="{706E16A9-72C7-F2A1-6A8E-759AC63B9D8C}"/>
                  </a:ext>
                </a:extLst>
              </p:cNvPr>
              <p:cNvSpPr/>
              <p:nvPr/>
            </p:nvSpPr>
            <p:spPr>
              <a:xfrm>
                <a:off x="2414288" y="3061525"/>
                <a:ext cx="70875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834" extrusionOk="0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191"/>
                      <a:pt x="643" y="2834"/>
                      <a:pt x="1417" y="2834"/>
                    </a:cubicBezTo>
                    <a:cubicBezTo>
                      <a:pt x="2203" y="2834"/>
                      <a:pt x="2834" y="2191"/>
                      <a:pt x="2834" y="1417"/>
                    </a:cubicBezTo>
                    <a:cubicBezTo>
                      <a:pt x="2834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47;p28">
                <a:extLst>
                  <a:ext uri="{FF2B5EF4-FFF2-40B4-BE49-F238E27FC236}">
                    <a16:creationId xmlns:a16="http://schemas.microsoft.com/office/drawing/2014/main" id="{C94B2A6C-DD53-4659-272C-34970FFCB8D9}"/>
                  </a:ext>
                </a:extLst>
              </p:cNvPr>
              <p:cNvSpPr/>
              <p:nvPr/>
            </p:nvSpPr>
            <p:spPr>
              <a:xfrm>
                <a:off x="2248188" y="2874600"/>
                <a:ext cx="4867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19467" extrusionOk="0">
                    <a:moveTo>
                      <a:pt x="18039" y="0"/>
                    </a:moveTo>
                    <a:lnTo>
                      <a:pt x="1" y="18038"/>
                    </a:lnTo>
                    <a:lnTo>
                      <a:pt x="1429" y="19467"/>
                    </a:lnTo>
                    <a:lnTo>
                      <a:pt x="19467" y="1429"/>
                    </a:lnTo>
                    <a:lnTo>
                      <a:pt x="18039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48;p28">
                <a:extLst>
                  <a:ext uri="{FF2B5EF4-FFF2-40B4-BE49-F238E27FC236}">
                    <a16:creationId xmlns:a16="http://schemas.microsoft.com/office/drawing/2014/main" id="{66243971-7697-FED4-F59E-0A2F25BB4778}"/>
                  </a:ext>
                </a:extLst>
              </p:cNvPr>
              <p:cNvSpPr/>
              <p:nvPr/>
            </p:nvSpPr>
            <p:spPr>
              <a:xfrm>
                <a:off x="2248188" y="2874600"/>
                <a:ext cx="487000" cy="4866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19467" extrusionOk="0">
                    <a:moveTo>
                      <a:pt x="1441" y="0"/>
                    </a:moveTo>
                    <a:lnTo>
                      <a:pt x="1" y="1429"/>
                    </a:lnTo>
                    <a:lnTo>
                      <a:pt x="18039" y="19467"/>
                    </a:lnTo>
                    <a:lnTo>
                      <a:pt x="19479" y="18038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1775;p28">
            <a:extLst>
              <a:ext uri="{FF2B5EF4-FFF2-40B4-BE49-F238E27FC236}">
                <a16:creationId xmlns:a16="http://schemas.microsoft.com/office/drawing/2014/main" id="{AE35E3ED-37F4-2C10-CEBA-9248512EBB69}"/>
              </a:ext>
            </a:extLst>
          </p:cNvPr>
          <p:cNvSpPr txBox="1"/>
          <p:nvPr/>
        </p:nvSpPr>
        <p:spPr>
          <a:xfrm>
            <a:off x="358388" y="2186807"/>
            <a:ext cx="2591412" cy="16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Sızma testinde amaç gerçek hayattaki gibi hedefi ele geçirmeye çalışmaktır.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Sızma testine konu, zafiyet taramalarına ise başlık diyebiliriz.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3" name="Google Shape;1696;p28">
            <a:extLst>
              <a:ext uri="{FF2B5EF4-FFF2-40B4-BE49-F238E27FC236}">
                <a16:creationId xmlns:a16="http://schemas.microsoft.com/office/drawing/2014/main" id="{A72CD43E-69DC-43B8-A1FE-0061D33C288D}"/>
              </a:ext>
            </a:extLst>
          </p:cNvPr>
          <p:cNvGrpSpPr/>
          <p:nvPr/>
        </p:nvGrpSpPr>
        <p:grpSpPr>
          <a:xfrm>
            <a:off x="6313716" y="1472480"/>
            <a:ext cx="1979813" cy="1289575"/>
            <a:chOff x="5305350" y="1460375"/>
            <a:chExt cx="1979813" cy="1289575"/>
          </a:xfrm>
        </p:grpSpPr>
        <p:cxnSp>
          <p:nvCxnSpPr>
            <p:cNvPr id="24" name="Google Shape;1697;p28">
              <a:extLst>
                <a:ext uri="{FF2B5EF4-FFF2-40B4-BE49-F238E27FC236}">
                  <a16:creationId xmlns:a16="http://schemas.microsoft.com/office/drawing/2014/main" id="{2D018538-2479-ED6E-BE42-B062E4DCE92A}"/>
                </a:ext>
              </a:extLst>
            </p:cNvPr>
            <p:cNvCxnSpPr/>
            <p:nvPr/>
          </p:nvCxnSpPr>
          <p:spPr>
            <a:xfrm rot="10800000" flipH="1">
              <a:off x="5305350" y="1968750"/>
              <a:ext cx="904800" cy="781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" name="Google Shape;1698;p28">
              <a:extLst>
                <a:ext uri="{FF2B5EF4-FFF2-40B4-BE49-F238E27FC236}">
                  <a16:creationId xmlns:a16="http://schemas.microsoft.com/office/drawing/2014/main" id="{4F43ADD0-954E-6661-079D-D80E7D403332}"/>
                </a:ext>
              </a:extLst>
            </p:cNvPr>
            <p:cNvGrpSpPr/>
            <p:nvPr/>
          </p:nvGrpSpPr>
          <p:grpSpPr>
            <a:xfrm>
              <a:off x="6119213" y="1460375"/>
              <a:ext cx="1165950" cy="883800"/>
              <a:chOff x="6119213" y="1460375"/>
              <a:chExt cx="1165950" cy="883800"/>
            </a:xfrm>
          </p:grpSpPr>
          <p:sp>
            <p:nvSpPr>
              <p:cNvPr id="26" name="Google Shape;1699;p28">
                <a:extLst>
                  <a:ext uri="{FF2B5EF4-FFF2-40B4-BE49-F238E27FC236}">
                    <a16:creationId xmlns:a16="http://schemas.microsoft.com/office/drawing/2014/main" id="{7DBBE27E-F6AC-D7A9-7D17-CD089F109A48}"/>
                  </a:ext>
                </a:extLst>
              </p:cNvPr>
              <p:cNvSpPr/>
              <p:nvPr/>
            </p:nvSpPr>
            <p:spPr>
              <a:xfrm>
                <a:off x="6119213" y="1460375"/>
                <a:ext cx="1165950" cy="883800"/>
              </a:xfrm>
              <a:custGeom>
                <a:avLst/>
                <a:gdLst/>
                <a:ahLst/>
                <a:cxnLst/>
                <a:rect l="l" t="t" r="r" b="b"/>
                <a:pathLst>
                  <a:path w="46638" h="35352" extrusionOk="0">
                    <a:moveTo>
                      <a:pt x="35148" y="0"/>
                    </a:moveTo>
                    <a:cubicBezTo>
                      <a:pt x="29365" y="0"/>
                      <a:pt x="24039" y="4734"/>
                      <a:pt x="18086" y="5241"/>
                    </a:cubicBezTo>
                    <a:cubicBezTo>
                      <a:pt x="17661" y="5278"/>
                      <a:pt x="17233" y="5294"/>
                      <a:pt x="16802" y="5294"/>
                    </a:cubicBezTo>
                    <a:cubicBezTo>
                      <a:pt x="14337" y="5294"/>
                      <a:pt x="11791" y="4782"/>
                      <a:pt x="9381" y="4782"/>
                    </a:cubicBezTo>
                    <a:cubicBezTo>
                      <a:pt x="7703" y="4782"/>
                      <a:pt x="6092" y="5030"/>
                      <a:pt x="4620" y="5872"/>
                    </a:cubicBezTo>
                    <a:cubicBezTo>
                      <a:pt x="846" y="8051"/>
                      <a:pt x="1" y="13469"/>
                      <a:pt x="1739" y="17469"/>
                    </a:cubicBezTo>
                    <a:cubicBezTo>
                      <a:pt x="3477" y="21470"/>
                      <a:pt x="7109" y="24291"/>
                      <a:pt x="10788" y="26649"/>
                    </a:cubicBezTo>
                    <a:cubicBezTo>
                      <a:pt x="14133" y="28792"/>
                      <a:pt x="17312" y="31757"/>
                      <a:pt x="20658" y="33721"/>
                    </a:cubicBezTo>
                    <a:cubicBezTo>
                      <a:pt x="22762" y="34952"/>
                      <a:pt x="25639" y="35351"/>
                      <a:pt x="28422" y="35351"/>
                    </a:cubicBezTo>
                    <a:cubicBezTo>
                      <a:pt x="30079" y="35351"/>
                      <a:pt x="31703" y="35210"/>
                      <a:pt x="33112" y="35019"/>
                    </a:cubicBezTo>
                    <a:cubicBezTo>
                      <a:pt x="35136" y="34745"/>
                      <a:pt x="37279" y="34162"/>
                      <a:pt x="38577" y="32590"/>
                    </a:cubicBezTo>
                    <a:cubicBezTo>
                      <a:pt x="41518" y="29018"/>
                      <a:pt x="38243" y="23398"/>
                      <a:pt x="39934" y="19088"/>
                    </a:cubicBezTo>
                    <a:cubicBezTo>
                      <a:pt x="40660" y="17243"/>
                      <a:pt x="42232" y="15862"/>
                      <a:pt x="43256" y="14147"/>
                    </a:cubicBezTo>
                    <a:cubicBezTo>
                      <a:pt x="46637" y="8563"/>
                      <a:pt x="43363" y="1324"/>
                      <a:pt x="36934" y="157"/>
                    </a:cubicBezTo>
                    <a:cubicBezTo>
                      <a:pt x="36333" y="49"/>
                      <a:pt x="35738" y="0"/>
                      <a:pt x="35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700;p28">
                <a:extLst>
                  <a:ext uri="{FF2B5EF4-FFF2-40B4-BE49-F238E27FC236}">
                    <a16:creationId xmlns:a16="http://schemas.microsoft.com/office/drawing/2014/main" id="{F9EEE9F8-4EC5-A0BD-90B2-F3BEBB216412}"/>
                  </a:ext>
                </a:extLst>
              </p:cNvPr>
              <p:cNvSpPr/>
              <p:nvPr/>
            </p:nvSpPr>
            <p:spPr>
              <a:xfrm>
                <a:off x="6362388" y="1604800"/>
                <a:ext cx="798950" cy="537575"/>
              </a:xfrm>
              <a:custGeom>
                <a:avLst/>
                <a:gdLst/>
                <a:ahLst/>
                <a:cxnLst/>
                <a:rect l="l" t="t" r="r" b="b"/>
                <a:pathLst>
                  <a:path w="31958" h="21503" extrusionOk="0">
                    <a:moveTo>
                      <a:pt x="727" y="0"/>
                    </a:moveTo>
                    <a:cubicBezTo>
                      <a:pt x="322" y="0"/>
                      <a:pt x="1" y="334"/>
                      <a:pt x="1" y="738"/>
                    </a:cubicBezTo>
                    <a:lnTo>
                      <a:pt x="1" y="21503"/>
                    </a:lnTo>
                    <a:lnTo>
                      <a:pt x="31957" y="21503"/>
                    </a:lnTo>
                    <a:lnTo>
                      <a:pt x="31957" y="738"/>
                    </a:lnTo>
                    <a:cubicBezTo>
                      <a:pt x="31957" y="334"/>
                      <a:pt x="31636" y="0"/>
                      <a:pt x="3123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701;p28">
                <a:extLst>
                  <a:ext uri="{FF2B5EF4-FFF2-40B4-BE49-F238E27FC236}">
                    <a16:creationId xmlns:a16="http://schemas.microsoft.com/office/drawing/2014/main" id="{2F060E4E-7E87-3E35-6A4F-1595CD925403}"/>
                  </a:ext>
                </a:extLst>
              </p:cNvPr>
              <p:cNvSpPr/>
              <p:nvPr/>
            </p:nvSpPr>
            <p:spPr>
              <a:xfrm>
                <a:off x="6399313" y="1646475"/>
                <a:ext cx="725100" cy="495900"/>
              </a:xfrm>
              <a:custGeom>
                <a:avLst/>
                <a:gdLst/>
                <a:ahLst/>
                <a:cxnLst/>
                <a:rect l="l" t="t" r="r" b="b"/>
                <a:pathLst>
                  <a:path w="29004" h="19836" extrusionOk="0">
                    <a:moveTo>
                      <a:pt x="0" y="0"/>
                    </a:moveTo>
                    <a:lnTo>
                      <a:pt x="0" y="19836"/>
                    </a:lnTo>
                    <a:lnTo>
                      <a:pt x="29004" y="19836"/>
                    </a:lnTo>
                    <a:lnTo>
                      <a:pt x="29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2;p28">
                <a:extLst>
                  <a:ext uri="{FF2B5EF4-FFF2-40B4-BE49-F238E27FC236}">
                    <a16:creationId xmlns:a16="http://schemas.microsoft.com/office/drawing/2014/main" id="{EE6DBC4B-C3FE-45CF-32B3-3A2E130BA7B5}"/>
                  </a:ext>
                </a:extLst>
              </p:cNvPr>
              <p:cNvSpPr/>
              <p:nvPr/>
            </p:nvSpPr>
            <p:spPr>
              <a:xfrm>
                <a:off x="6281138" y="2142350"/>
                <a:ext cx="9611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38446" h="1408" extrusionOk="0">
                    <a:moveTo>
                      <a:pt x="1" y="1"/>
                    </a:moveTo>
                    <a:lnTo>
                      <a:pt x="1" y="846"/>
                    </a:lnTo>
                    <a:cubicBezTo>
                      <a:pt x="24" y="1025"/>
                      <a:pt x="131" y="1191"/>
                      <a:pt x="298" y="1263"/>
                    </a:cubicBezTo>
                    <a:cubicBezTo>
                      <a:pt x="483" y="1350"/>
                      <a:pt x="688" y="1407"/>
                      <a:pt x="886" y="1407"/>
                    </a:cubicBezTo>
                    <a:cubicBezTo>
                      <a:pt x="905" y="1407"/>
                      <a:pt x="923" y="1407"/>
                      <a:pt x="941" y="1406"/>
                    </a:cubicBezTo>
                    <a:lnTo>
                      <a:pt x="37517" y="1406"/>
                    </a:lnTo>
                    <a:cubicBezTo>
                      <a:pt x="38029" y="1406"/>
                      <a:pt x="38446" y="1156"/>
                      <a:pt x="38446" y="846"/>
                    </a:cubicBezTo>
                    <a:lnTo>
                      <a:pt x="38446" y="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703;p28">
                <a:extLst>
                  <a:ext uri="{FF2B5EF4-FFF2-40B4-BE49-F238E27FC236}">
                    <a16:creationId xmlns:a16="http://schemas.microsoft.com/office/drawing/2014/main" id="{D508A142-6CB9-A5A6-61BD-0FF07E8FBAEE}"/>
                  </a:ext>
                </a:extLst>
              </p:cNvPr>
              <p:cNvSpPr/>
              <p:nvPr/>
            </p:nvSpPr>
            <p:spPr>
              <a:xfrm>
                <a:off x="6681188" y="2142050"/>
                <a:ext cx="16105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871" extrusionOk="0">
                    <a:moveTo>
                      <a:pt x="1" y="1"/>
                    </a:moveTo>
                    <a:lnTo>
                      <a:pt x="1" y="572"/>
                    </a:lnTo>
                    <a:cubicBezTo>
                      <a:pt x="1" y="739"/>
                      <a:pt x="131" y="870"/>
                      <a:pt x="298" y="870"/>
                    </a:cubicBezTo>
                    <a:lnTo>
                      <a:pt x="6144" y="870"/>
                    </a:lnTo>
                    <a:cubicBezTo>
                      <a:pt x="6311" y="870"/>
                      <a:pt x="6442" y="739"/>
                      <a:pt x="6442" y="572"/>
                    </a:cubicBezTo>
                    <a:lnTo>
                      <a:pt x="6442" y="13"/>
                    </a:lnTo>
                    <a:lnTo>
                      <a:pt x="12" y="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704;p28">
                <a:extLst>
                  <a:ext uri="{FF2B5EF4-FFF2-40B4-BE49-F238E27FC236}">
                    <a16:creationId xmlns:a16="http://schemas.microsoft.com/office/drawing/2014/main" id="{2F5EC3BF-CF90-542F-7B46-CFD70F7150D2}"/>
                  </a:ext>
                </a:extLst>
              </p:cNvPr>
              <p:cNvSpPr/>
              <p:nvPr/>
            </p:nvSpPr>
            <p:spPr>
              <a:xfrm>
                <a:off x="6519263" y="1695275"/>
                <a:ext cx="471225" cy="37507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15003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13788"/>
                    </a:lnTo>
                    <a:cubicBezTo>
                      <a:pt x="1" y="14455"/>
                      <a:pt x="536" y="15002"/>
                      <a:pt x="1215" y="15002"/>
                    </a:cubicBezTo>
                    <a:lnTo>
                      <a:pt x="17634" y="15002"/>
                    </a:lnTo>
                    <a:cubicBezTo>
                      <a:pt x="18300" y="15002"/>
                      <a:pt x="18848" y="14455"/>
                      <a:pt x="18848" y="13788"/>
                    </a:cubicBez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5;p28">
                <a:extLst>
                  <a:ext uri="{FF2B5EF4-FFF2-40B4-BE49-F238E27FC236}">
                    <a16:creationId xmlns:a16="http://schemas.microsoft.com/office/drawing/2014/main" id="{036569A8-2D33-F937-E2EF-B5A40C362787}"/>
                  </a:ext>
                </a:extLst>
              </p:cNvPr>
              <p:cNvSpPr/>
              <p:nvPr/>
            </p:nvSpPr>
            <p:spPr>
              <a:xfrm>
                <a:off x="6519263" y="1695275"/>
                <a:ext cx="4712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2001" extrusionOk="0">
                    <a:moveTo>
                      <a:pt x="1215" y="1"/>
                    </a:moveTo>
                    <a:cubicBezTo>
                      <a:pt x="536" y="1"/>
                      <a:pt x="1" y="548"/>
                      <a:pt x="1" y="1215"/>
                    </a:cubicBezTo>
                    <a:lnTo>
                      <a:pt x="1" y="2001"/>
                    </a:lnTo>
                    <a:lnTo>
                      <a:pt x="18848" y="2001"/>
                    </a:lnTo>
                    <a:lnTo>
                      <a:pt x="18848" y="1215"/>
                    </a:lnTo>
                    <a:cubicBezTo>
                      <a:pt x="18848" y="548"/>
                      <a:pt x="18300" y="1"/>
                      <a:pt x="176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6;p28">
                <a:extLst>
                  <a:ext uri="{FF2B5EF4-FFF2-40B4-BE49-F238E27FC236}">
                    <a16:creationId xmlns:a16="http://schemas.microsoft.com/office/drawing/2014/main" id="{F62A4F86-8D40-AE7B-3E4A-F80339FB2E34}"/>
                  </a:ext>
                </a:extLst>
              </p:cNvPr>
              <p:cNvSpPr/>
              <p:nvPr/>
            </p:nvSpPr>
            <p:spPr>
              <a:xfrm>
                <a:off x="6547238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37"/>
                      <a:pt x="525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07;p28">
                <a:extLst>
                  <a:ext uri="{FF2B5EF4-FFF2-40B4-BE49-F238E27FC236}">
                    <a16:creationId xmlns:a16="http://schemas.microsoft.com/office/drawing/2014/main" id="{B2BD9809-4DF3-AF59-EF92-484847AC3A28}"/>
                  </a:ext>
                </a:extLst>
              </p:cNvPr>
              <p:cNvSpPr/>
              <p:nvPr/>
            </p:nvSpPr>
            <p:spPr>
              <a:xfrm>
                <a:off x="6581188" y="1710750"/>
                <a:ext cx="2620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08;p28">
                <a:extLst>
                  <a:ext uri="{FF2B5EF4-FFF2-40B4-BE49-F238E27FC236}">
                    <a16:creationId xmlns:a16="http://schemas.microsoft.com/office/drawing/2014/main" id="{4BAD585C-55E7-9592-B854-AED6984D9EEC}"/>
                  </a:ext>
                </a:extLst>
              </p:cNvPr>
              <p:cNvSpPr/>
              <p:nvPr/>
            </p:nvSpPr>
            <p:spPr>
              <a:xfrm>
                <a:off x="6615113" y="1710750"/>
                <a:ext cx="26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7" extrusionOk="0">
                    <a:moveTo>
                      <a:pt x="524" y="1"/>
                    </a:moveTo>
                    <a:cubicBezTo>
                      <a:pt x="238" y="1"/>
                      <a:pt x="0" y="227"/>
                      <a:pt x="0" y="525"/>
                    </a:cubicBezTo>
                    <a:cubicBezTo>
                      <a:pt x="0" y="810"/>
                      <a:pt x="238" y="1037"/>
                      <a:pt x="524" y="1037"/>
                    </a:cubicBezTo>
                    <a:cubicBezTo>
                      <a:pt x="810" y="1037"/>
                      <a:pt x="1048" y="810"/>
                      <a:pt x="1048" y="525"/>
                    </a:cubicBezTo>
                    <a:cubicBezTo>
                      <a:pt x="1048" y="227"/>
                      <a:pt x="810" y="1"/>
                      <a:pt x="524" y="1"/>
                    </a:cubicBezTo>
                    <a:close/>
                  </a:path>
                </a:pathLst>
              </a:custGeom>
              <a:solidFill>
                <a:srgbClr val="BEC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09;p28">
                <a:extLst>
                  <a:ext uri="{FF2B5EF4-FFF2-40B4-BE49-F238E27FC236}">
                    <a16:creationId xmlns:a16="http://schemas.microsoft.com/office/drawing/2014/main" id="{ECD9E91A-031A-3F2C-87E3-46A439A1AE81}"/>
                  </a:ext>
                </a:extLst>
              </p:cNvPr>
              <p:cNvSpPr/>
              <p:nvPr/>
            </p:nvSpPr>
            <p:spPr>
              <a:xfrm>
                <a:off x="6518963" y="1795300"/>
                <a:ext cx="47062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4418" extrusionOk="0">
                    <a:moveTo>
                      <a:pt x="1" y="0"/>
                    </a:moveTo>
                    <a:lnTo>
                      <a:pt x="1" y="4417"/>
                    </a:lnTo>
                    <a:lnTo>
                      <a:pt x="18824" y="4417"/>
                    </a:lnTo>
                    <a:lnTo>
                      <a:pt x="1882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10;p28">
                <a:extLst>
                  <a:ext uri="{FF2B5EF4-FFF2-40B4-BE49-F238E27FC236}">
                    <a16:creationId xmlns:a16="http://schemas.microsoft.com/office/drawing/2014/main" id="{BF564F92-4CB4-94A3-FEA6-EFE5171EE326}"/>
                  </a:ext>
                </a:extLst>
              </p:cNvPr>
              <p:cNvSpPr/>
              <p:nvPr/>
            </p:nvSpPr>
            <p:spPr>
              <a:xfrm>
                <a:off x="6550213" y="1816425"/>
                <a:ext cx="42300" cy="62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489" extrusionOk="0">
                    <a:moveTo>
                      <a:pt x="846" y="221"/>
                    </a:moveTo>
                    <a:cubicBezTo>
                      <a:pt x="1165" y="221"/>
                      <a:pt x="1483" y="429"/>
                      <a:pt x="1501" y="846"/>
                    </a:cubicBezTo>
                    <a:lnTo>
                      <a:pt x="1501" y="1644"/>
                    </a:lnTo>
                    <a:cubicBezTo>
                      <a:pt x="1525" y="2025"/>
                      <a:pt x="1227" y="2334"/>
                      <a:pt x="846" y="2334"/>
                    </a:cubicBezTo>
                    <a:cubicBezTo>
                      <a:pt x="465" y="2334"/>
                      <a:pt x="167" y="2025"/>
                      <a:pt x="191" y="1644"/>
                    </a:cubicBezTo>
                    <a:lnTo>
                      <a:pt x="191" y="846"/>
                    </a:lnTo>
                    <a:cubicBezTo>
                      <a:pt x="209" y="429"/>
                      <a:pt x="528" y="221"/>
                      <a:pt x="846" y="221"/>
                    </a:cubicBezTo>
                    <a:close/>
                    <a:moveTo>
                      <a:pt x="846" y="0"/>
                    </a:moveTo>
                    <a:cubicBezTo>
                      <a:pt x="382" y="0"/>
                      <a:pt x="1" y="381"/>
                      <a:pt x="1" y="846"/>
                    </a:cubicBezTo>
                    <a:lnTo>
                      <a:pt x="1" y="1644"/>
                    </a:lnTo>
                    <a:cubicBezTo>
                      <a:pt x="1" y="2108"/>
                      <a:pt x="382" y="2489"/>
                      <a:pt x="846" y="2489"/>
                    </a:cubicBezTo>
                    <a:cubicBezTo>
                      <a:pt x="1310" y="2489"/>
                      <a:pt x="1691" y="2108"/>
                      <a:pt x="1691" y="1644"/>
                    </a:cubicBezTo>
                    <a:lnTo>
                      <a:pt x="1691" y="846"/>
                    </a:lnTo>
                    <a:cubicBezTo>
                      <a:pt x="1691" y="381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11;p28">
                <a:extLst>
                  <a:ext uri="{FF2B5EF4-FFF2-40B4-BE49-F238E27FC236}">
                    <a16:creationId xmlns:a16="http://schemas.microsoft.com/office/drawing/2014/main" id="{AC8363B4-3239-D546-0CA3-1868F22A9909}"/>
                  </a:ext>
                </a:extLst>
              </p:cNvPr>
              <p:cNvSpPr/>
              <p:nvPr/>
            </p:nvSpPr>
            <p:spPr>
              <a:xfrm>
                <a:off x="6545763" y="1842025"/>
                <a:ext cx="515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61" extrusionOk="0">
                    <a:moveTo>
                      <a:pt x="119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1322"/>
                    </a:lnTo>
                    <a:cubicBezTo>
                      <a:pt x="0" y="1727"/>
                      <a:pt x="334" y="2060"/>
                      <a:pt x="750" y="2060"/>
                    </a:cubicBezTo>
                    <a:lnTo>
                      <a:pt x="1310" y="2060"/>
                    </a:lnTo>
                    <a:cubicBezTo>
                      <a:pt x="1727" y="2060"/>
                      <a:pt x="2060" y="1727"/>
                      <a:pt x="2060" y="1322"/>
                    </a:cubicBezTo>
                    <a:lnTo>
                      <a:pt x="2060" y="131"/>
                    </a:lnTo>
                    <a:cubicBezTo>
                      <a:pt x="2060" y="60"/>
                      <a:pt x="2000" y="12"/>
                      <a:pt x="1941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12;p28">
                <a:extLst>
                  <a:ext uri="{FF2B5EF4-FFF2-40B4-BE49-F238E27FC236}">
                    <a16:creationId xmlns:a16="http://schemas.microsoft.com/office/drawing/2014/main" id="{BB2613E4-9D41-ADA8-5FBE-602AA583FDE5}"/>
                  </a:ext>
                </a:extLst>
              </p:cNvPr>
              <p:cNvSpPr/>
              <p:nvPr/>
            </p:nvSpPr>
            <p:spPr>
              <a:xfrm>
                <a:off x="6612438" y="1845000"/>
                <a:ext cx="2740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454" extrusionOk="0">
                    <a:moveTo>
                      <a:pt x="0" y="0"/>
                    </a:moveTo>
                    <a:lnTo>
                      <a:pt x="0" y="1453"/>
                    </a:lnTo>
                    <a:lnTo>
                      <a:pt x="334" y="1453"/>
                    </a:lnTo>
                    <a:lnTo>
                      <a:pt x="334" y="858"/>
                    </a:lnTo>
                    <a:cubicBezTo>
                      <a:pt x="322" y="703"/>
                      <a:pt x="435" y="626"/>
                      <a:pt x="548" y="626"/>
                    </a:cubicBezTo>
                    <a:cubicBezTo>
                      <a:pt x="661" y="626"/>
                      <a:pt x="774" y="703"/>
                      <a:pt x="762" y="858"/>
                    </a:cubicBezTo>
                    <a:lnTo>
                      <a:pt x="762" y="1453"/>
                    </a:lnTo>
                    <a:lnTo>
                      <a:pt x="1096" y="1453"/>
                    </a:lnTo>
                    <a:lnTo>
                      <a:pt x="1096" y="810"/>
                    </a:lnTo>
                    <a:cubicBezTo>
                      <a:pt x="1096" y="512"/>
                      <a:pt x="929" y="346"/>
                      <a:pt x="679" y="346"/>
                    </a:cubicBezTo>
                    <a:cubicBezTo>
                      <a:pt x="668" y="345"/>
                      <a:pt x="657" y="344"/>
                      <a:pt x="646" y="344"/>
                    </a:cubicBezTo>
                    <a:cubicBezTo>
                      <a:pt x="526" y="344"/>
                      <a:pt x="411" y="402"/>
                      <a:pt x="345" y="501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13;p28">
                <a:extLst>
                  <a:ext uri="{FF2B5EF4-FFF2-40B4-BE49-F238E27FC236}">
                    <a16:creationId xmlns:a16="http://schemas.microsoft.com/office/drawing/2014/main" id="{12C966C5-B513-B29A-26B9-7A65EACC5C7E}"/>
                  </a:ext>
                </a:extLst>
              </p:cNvPr>
              <p:cNvSpPr/>
              <p:nvPr/>
            </p:nvSpPr>
            <p:spPr>
              <a:xfrm>
                <a:off x="6643688" y="1847075"/>
                <a:ext cx="172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384" extrusionOk="0">
                    <a:moveTo>
                      <a:pt x="131" y="1"/>
                    </a:moveTo>
                    <a:lnTo>
                      <a:pt x="131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31" y="549"/>
                    </a:lnTo>
                    <a:lnTo>
                      <a:pt x="131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9" y="1384"/>
                      <a:pt x="511" y="1383"/>
                      <a:pt x="524" y="1382"/>
                    </a:cubicBezTo>
                    <a:lnTo>
                      <a:pt x="691" y="1382"/>
                    </a:lnTo>
                    <a:lnTo>
                      <a:pt x="691" y="1096"/>
                    </a:lnTo>
                    <a:lnTo>
                      <a:pt x="572" y="1096"/>
                    </a:lnTo>
                    <a:cubicBezTo>
                      <a:pt x="500" y="1096"/>
                      <a:pt x="465" y="1060"/>
                      <a:pt x="465" y="1001"/>
                    </a:cubicBezTo>
                    <a:lnTo>
                      <a:pt x="465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65" y="275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14;p28">
                <a:extLst>
                  <a:ext uri="{FF2B5EF4-FFF2-40B4-BE49-F238E27FC236}">
                    <a16:creationId xmlns:a16="http://schemas.microsoft.com/office/drawing/2014/main" id="{E9A2980E-8E89-F914-8A20-C66C3105B8CF}"/>
                  </a:ext>
                </a:extLst>
              </p:cNvPr>
              <p:cNvSpPr/>
              <p:nvPr/>
            </p:nvSpPr>
            <p:spPr>
              <a:xfrm>
                <a:off x="6663638" y="1847075"/>
                <a:ext cx="175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84" extrusionOk="0">
                    <a:moveTo>
                      <a:pt x="143" y="1"/>
                    </a:moveTo>
                    <a:lnTo>
                      <a:pt x="143" y="275"/>
                    </a:lnTo>
                    <a:lnTo>
                      <a:pt x="0" y="275"/>
                    </a:lnTo>
                    <a:lnTo>
                      <a:pt x="0" y="549"/>
                    </a:lnTo>
                    <a:lnTo>
                      <a:pt x="143" y="549"/>
                    </a:lnTo>
                    <a:lnTo>
                      <a:pt x="143" y="1001"/>
                    </a:lnTo>
                    <a:cubicBezTo>
                      <a:pt x="109" y="1203"/>
                      <a:pt x="277" y="1384"/>
                      <a:pt x="486" y="1384"/>
                    </a:cubicBezTo>
                    <a:cubicBezTo>
                      <a:pt x="498" y="1384"/>
                      <a:pt x="511" y="1383"/>
                      <a:pt x="524" y="1382"/>
                    </a:cubicBezTo>
                    <a:lnTo>
                      <a:pt x="703" y="1382"/>
                    </a:lnTo>
                    <a:lnTo>
                      <a:pt x="703" y="1096"/>
                    </a:lnTo>
                    <a:lnTo>
                      <a:pt x="572" y="1096"/>
                    </a:lnTo>
                    <a:cubicBezTo>
                      <a:pt x="500" y="1096"/>
                      <a:pt x="476" y="1060"/>
                      <a:pt x="476" y="1001"/>
                    </a:cubicBezTo>
                    <a:lnTo>
                      <a:pt x="476" y="549"/>
                    </a:lnTo>
                    <a:lnTo>
                      <a:pt x="691" y="549"/>
                    </a:lnTo>
                    <a:lnTo>
                      <a:pt x="691" y="275"/>
                    </a:lnTo>
                    <a:lnTo>
                      <a:pt x="476" y="275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15;p28">
                <a:extLst>
                  <a:ext uri="{FF2B5EF4-FFF2-40B4-BE49-F238E27FC236}">
                    <a16:creationId xmlns:a16="http://schemas.microsoft.com/office/drawing/2014/main" id="{48A33E66-E7C5-345B-8F82-9D91EF013B9E}"/>
                  </a:ext>
                </a:extLst>
              </p:cNvPr>
              <p:cNvSpPr/>
              <p:nvPr/>
            </p:nvSpPr>
            <p:spPr>
              <a:xfrm>
                <a:off x="6685663" y="1853325"/>
                <a:ext cx="28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644" extrusionOk="0">
                    <a:moveTo>
                      <a:pt x="544" y="297"/>
                    </a:moveTo>
                    <a:cubicBezTo>
                      <a:pt x="553" y="297"/>
                      <a:pt x="562" y="298"/>
                      <a:pt x="572" y="299"/>
                    </a:cubicBezTo>
                    <a:cubicBezTo>
                      <a:pt x="714" y="299"/>
                      <a:pt x="834" y="429"/>
                      <a:pt x="810" y="572"/>
                    </a:cubicBezTo>
                    <a:cubicBezTo>
                      <a:pt x="818" y="740"/>
                      <a:pt x="676" y="848"/>
                      <a:pt x="532" y="848"/>
                    </a:cubicBezTo>
                    <a:cubicBezTo>
                      <a:pt x="461" y="848"/>
                      <a:pt x="389" y="822"/>
                      <a:pt x="333" y="763"/>
                    </a:cubicBezTo>
                    <a:cubicBezTo>
                      <a:pt x="173" y="580"/>
                      <a:pt x="310" y="297"/>
                      <a:pt x="544" y="297"/>
                    </a:cubicBezTo>
                    <a:close/>
                    <a:moveTo>
                      <a:pt x="667" y="1"/>
                    </a:moveTo>
                    <a:cubicBezTo>
                      <a:pt x="536" y="1"/>
                      <a:pt x="417" y="60"/>
                      <a:pt x="333" y="168"/>
                    </a:cubicBezTo>
                    <a:lnTo>
                      <a:pt x="333" y="25"/>
                    </a:lnTo>
                    <a:lnTo>
                      <a:pt x="0" y="25"/>
                    </a:lnTo>
                    <a:lnTo>
                      <a:pt x="0" y="1644"/>
                    </a:lnTo>
                    <a:lnTo>
                      <a:pt x="333" y="1644"/>
                    </a:lnTo>
                    <a:lnTo>
                      <a:pt x="333" y="965"/>
                    </a:lnTo>
                    <a:cubicBezTo>
                      <a:pt x="400" y="1065"/>
                      <a:pt x="517" y="1133"/>
                      <a:pt x="638" y="1133"/>
                    </a:cubicBezTo>
                    <a:cubicBezTo>
                      <a:pt x="648" y="1133"/>
                      <a:pt x="657" y="1133"/>
                      <a:pt x="667" y="1132"/>
                    </a:cubicBezTo>
                    <a:cubicBezTo>
                      <a:pt x="941" y="1132"/>
                      <a:pt x="1155" y="918"/>
                      <a:pt x="1155" y="572"/>
                    </a:cubicBezTo>
                    <a:cubicBezTo>
                      <a:pt x="1155" y="215"/>
                      <a:pt x="941" y="1"/>
                      <a:pt x="667" y="1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16;p28">
                <a:extLst>
                  <a:ext uri="{FF2B5EF4-FFF2-40B4-BE49-F238E27FC236}">
                    <a16:creationId xmlns:a16="http://schemas.microsoft.com/office/drawing/2014/main" id="{726FDCB7-FA67-D2B6-F853-53754ED4589C}"/>
                  </a:ext>
                </a:extLst>
              </p:cNvPr>
              <p:cNvSpPr/>
              <p:nvPr/>
            </p:nvSpPr>
            <p:spPr>
              <a:xfrm>
                <a:off x="6717788" y="1853575"/>
                <a:ext cx="235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122" extrusionOk="0">
                    <a:moveTo>
                      <a:pt x="522" y="0"/>
                    </a:moveTo>
                    <a:cubicBezTo>
                      <a:pt x="508" y="0"/>
                      <a:pt x="492" y="1"/>
                      <a:pt x="477" y="3"/>
                    </a:cubicBezTo>
                    <a:cubicBezTo>
                      <a:pt x="191" y="3"/>
                      <a:pt x="37" y="158"/>
                      <a:pt x="37" y="348"/>
                    </a:cubicBezTo>
                    <a:cubicBezTo>
                      <a:pt x="37" y="741"/>
                      <a:pt x="632" y="610"/>
                      <a:pt x="632" y="789"/>
                    </a:cubicBezTo>
                    <a:cubicBezTo>
                      <a:pt x="632" y="836"/>
                      <a:pt x="584" y="884"/>
                      <a:pt x="501" y="884"/>
                    </a:cubicBezTo>
                    <a:cubicBezTo>
                      <a:pt x="494" y="885"/>
                      <a:pt x="487" y="885"/>
                      <a:pt x="480" y="885"/>
                    </a:cubicBezTo>
                    <a:cubicBezTo>
                      <a:pt x="404" y="885"/>
                      <a:pt x="333" y="829"/>
                      <a:pt x="322" y="753"/>
                    </a:cubicBezTo>
                    <a:lnTo>
                      <a:pt x="1" y="753"/>
                    </a:lnTo>
                    <a:cubicBezTo>
                      <a:pt x="13" y="967"/>
                      <a:pt x="203" y="1122"/>
                      <a:pt x="501" y="1122"/>
                    </a:cubicBezTo>
                    <a:cubicBezTo>
                      <a:pt x="775" y="1122"/>
                      <a:pt x="942" y="979"/>
                      <a:pt x="942" y="800"/>
                    </a:cubicBezTo>
                    <a:cubicBezTo>
                      <a:pt x="942" y="384"/>
                      <a:pt x="346" y="515"/>
                      <a:pt x="346" y="336"/>
                    </a:cubicBezTo>
                    <a:cubicBezTo>
                      <a:pt x="346" y="289"/>
                      <a:pt x="394" y="253"/>
                      <a:pt x="465" y="253"/>
                    </a:cubicBezTo>
                    <a:cubicBezTo>
                      <a:pt x="473" y="252"/>
                      <a:pt x="480" y="251"/>
                      <a:pt x="487" y="251"/>
                    </a:cubicBezTo>
                    <a:cubicBezTo>
                      <a:pt x="561" y="251"/>
                      <a:pt x="621" y="307"/>
                      <a:pt x="632" y="372"/>
                    </a:cubicBezTo>
                    <a:lnTo>
                      <a:pt x="942" y="372"/>
                    </a:lnTo>
                    <a:cubicBezTo>
                      <a:pt x="919" y="160"/>
                      <a:pt x="740" y="0"/>
                      <a:pt x="522" y="0"/>
                    </a:cubicBezTo>
                    <a:close/>
                  </a:path>
                </a:pathLst>
              </a:custGeom>
              <a:solidFill>
                <a:srgbClr val="436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17;p28">
                <a:extLst>
                  <a:ext uri="{FF2B5EF4-FFF2-40B4-BE49-F238E27FC236}">
                    <a16:creationId xmlns:a16="http://schemas.microsoft.com/office/drawing/2014/main" id="{2309F13D-FEF6-0EEC-6749-D1509201DFB1}"/>
                  </a:ext>
                </a:extLst>
              </p:cNvPr>
              <p:cNvSpPr/>
              <p:nvPr/>
            </p:nvSpPr>
            <p:spPr>
              <a:xfrm>
                <a:off x="6283513" y="1715475"/>
                <a:ext cx="533125" cy="50675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0270" extrusionOk="0">
                    <a:moveTo>
                      <a:pt x="14330" y="1206"/>
                    </a:moveTo>
                    <a:cubicBezTo>
                      <a:pt x="14817" y="1206"/>
                      <a:pt x="15311" y="1275"/>
                      <a:pt x="15800" y="1419"/>
                    </a:cubicBezTo>
                    <a:cubicBezTo>
                      <a:pt x="16372" y="1574"/>
                      <a:pt x="16908" y="1848"/>
                      <a:pt x="17384" y="2193"/>
                    </a:cubicBezTo>
                    <a:cubicBezTo>
                      <a:pt x="17539" y="2312"/>
                      <a:pt x="17693" y="2431"/>
                      <a:pt x="17836" y="2562"/>
                    </a:cubicBezTo>
                    <a:cubicBezTo>
                      <a:pt x="17896" y="2610"/>
                      <a:pt x="17955" y="2669"/>
                      <a:pt x="18003" y="2729"/>
                    </a:cubicBezTo>
                    <a:cubicBezTo>
                      <a:pt x="18134" y="2860"/>
                      <a:pt x="18265" y="2991"/>
                      <a:pt x="18384" y="3134"/>
                    </a:cubicBezTo>
                    <a:cubicBezTo>
                      <a:pt x="18694" y="3527"/>
                      <a:pt x="18956" y="3967"/>
                      <a:pt x="19146" y="4431"/>
                    </a:cubicBezTo>
                    <a:lnTo>
                      <a:pt x="19146" y="4443"/>
                    </a:lnTo>
                    <a:cubicBezTo>
                      <a:pt x="19217" y="4586"/>
                      <a:pt x="19265" y="4741"/>
                      <a:pt x="19313" y="4884"/>
                    </a:cubicBezTo>
                    <a:cubicBezTo>
                      <a:pt x="19432" y="5289"/>
                      <a:pt x="19503" y="5693"/>
                      <a:pt x="19527" y="6110"/>
                    </a:cubicBezTo>
                    <a:cubicBezTo>
                      <a:pt x="19646" y="8265"/>
                      <a:pt x="18432" y="10265"/>
                      <a:pt x="16467" y="11146"/>
                    </a:cubicBezTo>
                    <a:cubicBezTo>
                      <a:pt x="15779" y="11453"/>
                      <a:pt x="15051" y="11603"/>
                      <a:pt x="14331" y="11603"/>
                    </a:cubicBezTo>
                    <a:cubicBezTo>
                      <a:pt x="12984" y="11603"/>
                      <a:pt x="11662" y="11080"/>
                      <a:pt x="10669" y="10087"/>
                    </a:cubicBezTo>
                    <a:cubicBezTo>
                      <a:pt x="10538" y="9956"/>
                      <a:pt x="10419" y="9837"/>
                      <a:pt x="10312" y="9694"/>
                    </a:cubicBezTo>
                    <a:cubicBezTo>
                      <a:pt x="10193" y="9551"/>
                      <a:pt x="10085" y="9396"/>
                      <a:pt x="9978" y="9242"/>
                    </a:cubicBezTo>
                    <a:cubicBezTo>
                      <a:pt x="9859" y="9051"/>
                      <a:pt x="9740" y="8849"/>
                      <a:pt x="9645" y="8646"/>
                    </a:cubicBezTo>
                    <a:cubicBezTo>
                      <a:pt x="9573" y="8503"/>
                      <a:pt x="9514" y="8360"/>
                      <a:pt x="9466" y="8218"/>
                    </a:cubicBezTo>
                    <a:lnTo>
                      <a:pt x="9454" y="8182"/>
                    </a:lnTo>
                    <a:cubicBezTo>
                      <a:pt x="9442" y="8158"/>
                      <a:pt x="9431" y="8134"/>
                      <a:pt x="9431" y="8110"/>
                    </a:cubicBezTo>
                    <a:cubicBezTo>
                      <a:pt x="9383" y="7979"/>
                      <a:pt x="9347" y="7860"/>
                      <a:pt x="9311" y="7729"/>
                    </a:cubicBezTo>
                    <a:cubicBezTo>
                      <a:pt x="9157" y="7146"/>
                      <a:pt x="9109" y="6539"/>
                      <a:pt x="9169" y="5943"/>
                    </a:cubicBezTo>
                    <a:cubicBezTo>
                      <a:pt x="9180" y="5753"/>
                      <a:pt x="9204" y="5562"/>
                      <a:pt x="9252" y="5372"/>
                    </a:cubicBezTo>
                    <a:cubicBezTo>
                      <a:pt x="9288" y="5146"/>
                      <a:pt x="9347" y="4931"/>
                      <a:pt x="9431" y="4717"/>
                    </a:cubicBezTo>
                    <a:cubicBezTo>
                      <a:pt x="10160" y="2569"/>
                      <a:pt x="12167" y="1206"/>
                      <a:pt x="14330" y="1206"/>
                    </a:cubicBezTo>
                    <a:close/>
                    <a:moveTo>
                      <a:pt x="14354" y="0"/>
                    </a:moveTo>
                    <a:cubicBezTo>
                      <a:pt x="14300" y="0"/>
                      <a:pt x="14247" y="1"/>
                      <a:pt x="14193" y="2"/>
                    </a:cubicBezTo>
                    <a:cubicBezTo>
                      <a:pt x="13907" y="14"/>
                      <a:pt x="13622" y="38"/>
                      <a:pt x="13336" y="86"/>
                    </a:cubicBezTo>
                    <a:cubicBezTo>
                      <a:pt x="13205" y="109"/>
                      <a:pt x="13062" y="133"/>
                      <a:pt x="12919" y="169"/>
                    </a:cubicBezTo>
                    <a:cubicBezTo>
                      <a:pt x="12586" y="240"/>
                      <a:pt x="12252" y="348"/>
                      <a:pt x="11931" y="479"/>
                    </a:cubicBezTo>
                    <a:cubicBezTo>
                      <a:pt x="11776" y="538"/>
                      <a:pt x="11621" y="609"/>
                      <a:pt x="11478" y="681"/>
                    </a:cubicBezTo>
                    <a:cubicBezTo>
                      <a:pt x="11359" y="740"/>
                      <a:pt x="11252" y="800"/>
                      <a:pt x="11145" y="860"/>
                    </a:cubicBezTo>
                    <a:cubicBezTo>
                      <a:pt x="10955" y="967"/>
                      <a:pt x="10776" y="1086"/>
                      <a:pt x="10609" y="1205"/>
                    </a:cubicBezTo>
                    <a:cubicBezTo>
                      <a:pt x="10323" y="1407"/>
                      <a:pt x="10062" y="1633"/>
                      <a:pt x="9812" y="1883"/>
                    </a:cubicBezTo>
                    <a:cubicBezTo>
                      <a:pt x="9681" y="2014"/>
                      <a:pt x="9550" y="2157"/>
                      <a:pt x="9431" y="2300"/>
                    </a:cubicBezTo>
                    <a:cubicBezTo>
                      <a:pt x="7716" y="4348"/>
                      <a:pt x="7454" y="7241"/>
                      <a:pt x="8776" y="9575"/>
                    </a:cubicBezTo>
                    <a:cubicBezTo>
                      <a:pt x="8847" y="9706"/>
                      <a:pt x="8930" y="9837"/>
                      <a:pt x="9026" y="9980"/>
                    </a:cubicBezTo>
                    <a:cubicBezTo>
                      <a:pt x="9038" y="9992"/>
                      <a:pt x="9050" y="10004"/>
                      <a:pt x="9050" y="10015"/>
                    </a:cubicBezTo>
                    <a:lnTo>
                      <a:pt x="8633" y="10432"/>
                    </a:lnTo>
                    <a:lnTo>
                      <a:pt x="8597" y="10468"/>
                    </a:lnTo>
                    <a:lnTo>
                      <a:pt x="6954" y="12123"/>
                    </a:lnTo>
                    <a:lnTo>
                      <a:pt x="6894" y="12170"/>
                    </a:lnTo>
                    <a:lnTo>
                      <a:pt x="6561" y="11837"/>
                    </a:lnTo>
                    <a:lnTo>
                      <a:pt x="4644" y="13742"/>
                    </a:lnTo>
                    <a:lnTo>
                      <a:pt x="3156" y="15230"/>
                    </a:lnTo>
                    <a:lnTo>
                      <a:pt x="1989" y="16385"/>
                    </a:lnTo>
                    <a:lnTo>
                      <a:pt x="1287" y="17088"/>
                    </a:lnTo>
                    <a:lnTo>
                      <a:pt x="560" y="17814"/>
                    </a:lnTo>
                    <a:cubicBezTo>
                      <a:pt x="406" y="17957"/>
                      <a:pt x="287" y="18135"/>
                      <a:pt x="203" y="18338"/>
                    </a:cubicBezTo>
                    <a:cubicBezTo>
                      <a:pt x="1" y="18802"/>
                      <a:pt x="25" y="19326"/>
                      <a:pt x="251" y="19779"/>
                    </a:cubicBezTo>
                    <a:cubicBezTo>
                      <a:pt x="584" y="20106"/>
                      <a:pt x="1019" y="20270"/>
                      <a:pt x="1452" y="20270"/>
                    </a:cubicBezTo>
                    <a:cubicBezTo>
                      <a:pt x="1885" y="20270"/>
                      <a:pt x="2317" y="20106"/>
                      <a:pt x="2644" y="19779"/>
                    </a:cubicBezTo>
                    <a:lnTo>
                      <a:pt x="3942" y="18493"/>
                    </a:lnTo>
                    <a:lnTo>
                      <a:pt x="4668" y="18493"/>
                    </a:lnTo>
                    <a:lnTo>
                      <a:pt x="6073" y="17088"/>
                    </a:lnTo>
                    <a:lnTo>
                      <a:pt x="8942" y="14218"/>
                    </a:lnTo>
                    <a:lnTo>
                      <a:pt x="8621" y="13885"/>
                    </a:lnTo>
                    <a:lnTo>
                      <a:pt x="9431" y="13075"/>
                    </a:lnTo>
                    <a:lnTo>
                      <a:pt x="10788" y="11718"/>
                    </a:lnTo>
                    <a:cubicBezTo>
                      <a:pt x="11873" y="12446"/>
                      <a:pt x="13112" y="12801"/>
                      <a:pt x="14345" y="12801"/>
                    </a:cubicBezTo>
                    <a:cubicBezTo>
                      <a:pt x="16073" y="12801"/>
                      <a:pt x="17788" y="12102"/>
                      <a:pt x="19039" y="10754"/>
                    </a:cubicBezTo>
                    <a:cubicBezTo>
                      <a:pt x="21170" y="8456"/>
                      <a:pt x="21325" y="4931"/>
                      <a:pt x="19384" y="2455"/>
                    </a:cubicBezTo>
                    <a:cubicBezTo>
                      <a:pt x="19217" y="2253"/>
                      <a:pt x="19051" y="2062"/>
                      <a:pt x="18872" y="1883"/>
                    </a:cubicBezTo>
                    <a:cubicBezTo>
                      <a:pt x="18622" y="1633"/>
                      <a:pt x="18360" y="1407"/>
                      <a:pt x="18074" y="1205"/>
                    </a:cubicBezTo>
                    <a:cubicBezTo>
                      <a:pt x="16987" y="426"/>
                      <a:pt x="15690" y="0"/>
                      <a:pt x="1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18;p28">
                <a:extLst>
                  <a:ext uri="{FF2B5EF4-FFF2-40B4-BE49-F238E27FC236}">
                    <a16:creationId xmlns:a16="http://schemas.microsoft.com/office/drawing/2014/main" id="{A46FC667-7FD3-08A6-89CA-2D64C8A54B0D}"/>
                  </a:ext>
                </a:extLst>
              </p:cNvPr>
              <p:cNvSpPr/>
              <p:nvPr/>
            </p:nvSpPr>
            <p:spPr>
              <a:xfrm>
                <a:off x="6326988" y="1941750"/>
                <a:ext cx="231600" cy="22812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9125" extrusionOk="0">
                    <a:moveTo>
                      <a:pt x="7537" y="0"/>
                    </a:moveTo>
                    <a:lnTo>
                      <a:pt x="357" y="7191"/>
                    </a:lnTo>
                    <a:cubicBezTo>
                      <a:pt x="0" y="7549"/>
                      <a:pt x="95" y="8215"/>
                      <a:pt x="572" y="8692"/>
                    </a:cubicBezTo>
                    <a:cubicBezTo>
                      <a:pt x="856" y="8976"/>
                      <a:pt x="1213" y="9124"/>
                      <a:pt x="1530" y="9124"/>
                    </a:cubicBezTo>
                    <a:cubicBezTo>
                      <a:pt x="1744" y="9124"/>
                      <a:pt x="1940" y="9057"/>
                      <a:pt x="2084" y="8918"/>
                    </a:cubicBezTo>
                    <a:lnTo>
                      <a:pt x="9263" y="1726"/>
                    </a:lnTo>
                    <a:lnTo>
                      <a:pt x="753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19;p28">
                <a:extLst>
                  <a:ext uri="{FF2B5EF4-FFF2-40B4-BE49-F238E27FC236}">
                    <a16:creationId xmlns:a16="http://schemas.microsoft.com/office/drawing/2014/main" id="{4429ADC9-36BE-9E64-767E-8195BC67FEBC}"/>
                  </a:ext>
                </a:extLst>
              </p:cNvPr>
              <p:cNvSpPr/>
              <p:nvPr/>
            </p:nvSpPr>
            <p:spPr>
              <a:xfrm>
                <a:off x="6490688" y="1941750"/>
                <a:ext cx="67900" cy="69375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2775" extrusionOk="0">
                    <a:moveTo>
                      <a:pt x="989" y="0"/>
                    </a:moveTo>
                    <a:lnTo>
                      <a:pt x="1" y="988"/>
                    </a:lnTo>
                    <a:cubicBezTo>
                      <a:pt x="370" y="1405"/>
                      <a:pt x="751" y="1822"/>
                      <a:pt x="1144" y="2226"/>
                    </a:cubicBezTo>
                    <a:cubicBezTo>
                      <a:pt x="1310" y="2405"/>
                      <a:pt x="1489" y="2596"/>
                      <a:pt x="1679" y="2774"/>
                    </a:cubicBezTo>
                    <a:lnTo>
                      <a:pt x="2715" y="1726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20;p28">
                <a:extLst>
                  <a:ext uri="{FF2B5EF4-FFF2-40B4-BE49-F238E27FC236}">
                    <a16:creationId xmlns:a16="http://schemas.microsoft.com/office/drawing/2014/main" id="{D3672387-4353-E05F-5231-DC7AC0AE51DC}"/>
                  </a:ext>
                </a:extLst>
              </p:cNvPr>
              <p:cNvSpPr/>
              <p:nvPr/>
            </p:nvSpPr>
            <p:spPr>
              <a:xfrm>
                <a:off x="6459138" y="1705050"/>
                <a:ext cx="351550" cy="320725"/>
              </a:xfrm>
              <a:custGeom>
                <a:avLst/>
                <a:gdLst/>
                <a:ahLst/>
                <a:cxnLst/>
                <a:rect l="l" t="t" r="r" b="b"/>
                <a:pathLst>
                  <a:path w="14062" h="12829" extrusionOk="0">
                    <a:moveTo>
                      <a:pt x="7037" y="1205"/>
                    </a:moveTo>
                    <a:cubicBezTo>
                      <a:pt x="8323" y="1205"/>
                      <a:pt x="9561" y="1693"/>
                      <a:pt x="10514" y="2562"/>
                    </a:cubicBezTo>
                    <a:cubicBezTo>
                      <a:pt x="10561" y="2610"/>
                      <a:pt x="10621" y="2670"/>
                      <a:pt x="10680" y="2729"/>
                    </a:cubicBezTo>
                    <a:cubicBezTo>
                      <a:pt x="10930" y="2979"/>
                      <a:pt x="11157" y="3253"/>
                      <a:pt x="11359" y="3563"/>
                    </a:cubicBezTo>
                    <a:cubicBezTo>
                      <a:pt x="11538" y="3836"/>
                      <a:pt x="11692" y="4134"/>
                      <a:pt x="11823" y="4444"/>
                    </a:cubicBezTo>
                    <a:cubicBezTo>
                      <a:pt x="11883" y="4586"/>
                      <a:pt x="11931" y="4741"/>
                      <a:pt x="11978" y="4884"/>
                    </a:cubicBezTo>
                    <a:cubicBezTo>
                      <a:pt x="12097" y="5289"/>
                      <a:pt x="12181" y="5694"/>
                      <a:pt x="12204" y="6110"/>
                    </a:cubicBezTo>
                    <a:cubicBezTo>
                      <a:pt x="12204" y="6289"/>
                      <a:pt x="12204" y="6468"/>
                      <a:pt x="12204" y="6646"/>
                    </a:cubicBezTo>
                    <a:cubicBezTo>
                      <a:pt x="12192" y="6813"/>
                      <a:pt x="12181" y="6980"/>
                      <a:pt x="12157" y="7134"/>
                    </a:cubicBezTo>
                    <a:cubicBezTo>
                      <a:pt x="11760" y="9912"/>
                      <a:pt x="9405" y="11612"/>
                      <a:pt x="6977" y="11612"/>
                    </a:cubicBezTo>
                    <a:cubicBezTo>
                      <a:pt x="5689" y="11612"/>
                      <a:pt x="4382" y="11135"/>
                      <a:pt x="3334" y="10087"/>
                    </a:cubicBezTo>
                    <a:lnTo>
                      <a:pt x="3334" y="10075"/>
                    </a:lnTo>
                    <a:cubicBezTo>
                      <a:pt x="3203" y="9956"/>
                      <a:pt x="3096" y="9825"/>
                      <a:pt x="2989" y="9694"/>
                    </a:cubicBezTo>
                    <a:lnTo>
                      <a:pt x="2953" y="9659"/>
                    </a:lnTo>
                    <a:cubicBezTo>
                      <a:pt x="2739" y="9397"/>
                      <a:pt x="2560" y="9111"/>
                      <a:pt x="2406" y="8813"/>
                    </a:cubicBezTo>
                    <a:cubicBezTo>
                      <a:pt x="2370" y="8754"/>
                      <a:pt x="2334" y="8694"/>
                      <a:pt x="2310" y="8635"/>
                    </a:cubicBezTo>
                    <a:cubicBezTo>
                      <a:pt x="2239" y="8492"/>
                      <a:pt x="2179" y="8349"/>
                      <a:pt x="2132" y="8194"/>
                    </a:cubicBezTo>
                    <a:cubicBezTo>
                      <a:pt x="1870" y="7468"/>
                      <a:pt x="1763" y="6694"/>
                      <a:pt x="1834" y="5932"/>
                    </a:cubicBezTo>
                    <a:cubicBezTo>
                      <a:pt x="1882" y="5444"/>
                      <a:pt x="1989" y="4956"/>
                      <a:pt x="2167" y="4503"/>
                    </a:cubicBezTo>
                    <a:cubicBezTo>
                      <a:pt x="2191" y="4444"/>
                      <a:pt x="2215" y="4372"/>
                      <a:pt x="2251" y="4313"/>
                    </a:cubicBezTo>
                    <a:cubicBezTo>
                      <a:pt x="2275" y="4241"/>
                      <a:pt x="2298" y="4182"/>
                      <a:pt x="2334" y="4122"/>
                    </a:cubicBezTo>
                    <a:cubicBezTo>
                      <a:pt x="2358" y="4074"/>
                      <a:pt x="2382" y="4027"/>
                      <a:pt x="2406" y="3991"/>
                    </a:cubicBezTo>
                    <a:cubicBezTo>
                      <a:pt x="2441" y="3908"/>
                      <a:pt x="2489" y="3824"/>
                      <a:pt x="2536" y="3753"/>
                    </a:cubicBezTo>
                    <a:cubicBezTo>
                      <a:pt x="2584" y="3670"/>
                      <a:pt x="2608" y="3634"/>
                      <a:pt x="2644" y="3574"/>
                    </a:cubicBezTo>
                    <a:lnTo>
                      <a:pt x="2667" y="3539"/>
                    </a:lnTo>
                    <a:cubicBezTo>
                      <a:pt x="2691" y="3491"/>
                      <a:pt x="2727" y="3443"/>
                      <a:pt x="2763" y="3408"/>
                    </a:cubicBezTo>
                    <a:cubicBezTo>
                      <a:pt x="2929" y="3158"/>
                      <a:pt x="3120" y="2931"/>
                      <a:pt x="3334" y="2729"/>
                    </a:cubicBezTo>
                    <a:cubicBezTo>
                      <a:pt x="3644" y="2408"/>
                      <a:pt x="3989" y="2146"/>
                      <a:pt x="4370" y="1919"/>
                    </a:cubicBezTo>
                    <a:cubicBezTo>
                      <a:pt x="4561" y="1800"/>
                      <a:pt x="4763" y="1705"/>
                      <a:pt x="4965" y="1622"/>
                    </a:cubicBezTo>
                    <a:cubicBezTo>
                      <a:pt x="5465" y="1407"/>
                      <a:pt x="5989" y="1277"/>
                      <a:pt x="6537" y="1229"/>
                    </a:cubicBezTo>
                    <a:cubicBezTo>
                      <a:pt x="6704" y="1205"/>
                      <a:pt x="6870" y="1205"/>
                      <a:pt x="7037" y="1205"/>
                    </a:cubicBezTo>
                    <a:close/>
                    <a:moveTo>
                      <a:pt x="7012" y="1"/>
                    </a:moveTo>
                    <a:cubicBezTo>
                      <a:pt x="6168" y="1"/>
                      <a:pt x="5318" y="169"/>
                      <a:pt x="4513" y="515"/>
                    </a:cubicBezTo>
                    <a:cubicBezTo>
                      <a:pt x="4191" y="645"/>
                      <a:pt x="3882" y="800"/>
                      <a:pt x="3584" y="991"/>
                    </a:cubicBezTo>
                    <a:cubicBezTo>
                      <a:pt x="3287" y="1181"/>
                      <a:pt x="3013" y="1396"/>
                      <a:pt x="2751" y="1622"/>
                    </a:cubicBezTo>
                    <a:cubicBezTo>
                      <a:pt x="2656" y="1705"/>
                      <a:pt x="2572" y="1788"/>
                      <a:pt x="2477" y="1884"/>
                    </a:cubicBezTo>
                    <a:lnTo>
                      <a:pt x="2406" y="1955"/>
                    </a:lnTo>
                    <a:cubicBezTo>
                      <a:pt x="298" y="4134"/>
                      <a:pt x="0" y="7503"/>
                      <a:pt x="1715" y="10016"/>
                    </a:cubicBezTo>
                    <a:cubicBezTo>
                      <a:pt x="1810" y="10147"/>
                      <a:pt x="1905" y="10266"/>
                      <a:pt x="2001" y="10397"/>
                    </a:cubicBezTo>
                    <a:cubicBezTo>
                      <a:pt x="2120" y="10551"/>
                      <a:pt x="2263" y="10706"/>
                      <a:pt x="2406" y="10849"/>
                    </a:cubicBezTo>
                    <a:lnTo>
                      <a:pt x="2477" y="10932"/>
                    </a:lnTo>
                    <a:cubicBezTo>
                      <a:pt x="2775" y="11230"/>
                      <a:pt x="3108" y="11504"/>
                      <a:pt x="3453" y="11730"/>
                    </a:cubicBezTo>
                    <a:cubicBezTo>
                      <a:pt x="4544" y="12468"/>
                      <a:pt x="5794" y="12829"/>
                      <a:pt x="7037" y="12829"/>
                    </a:cubicBezTo>
                    <a:cubicBezTo>
                      <a:pt x="8682" y="12829"/>
                      <a:pt x="10315" y="12196"/>
                      <a:pt x="11550" y="10968"/>
                    </a:cubicBezTo>
                    <a:cubicBezTo>
                      <a:pt x="13716" y="8813"/>
                      <a:pt x="14062" y="5420"/>
                      <a:pt x="12359" y="2872"/>
                    </a:cubicBezTo>
                    <a:cubicBezTo>
                      <a:pt x="12121" y="2515"/>
                      <a:pt x="11847" y="2181"/>
                      <a:pt x="11538" y="1872"/>
                    </a:cubicBezTo>
                    <a:cubicBezTo>
                      <a:pt x="11454" y="1788"/>
                      <a:pt x="11359" y="1705"/>
                      <a:pt x="11276" y="1622"/>
                    </a:cubicBezTo>
                    <a:cubicBezTo>
                      <a:pt x="10076" y="560"/>
                      <a:pt x="8553" y="1"/>
                      <a:pt x="7012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21;p28">
                <a:extLst>
                  <a:ext uri="{FF2B5EF4-FFF2-40B4-BE49-F238E27FC236}">
                    <a16:creationId xmlns:a16="http://schemas.microsoft.com/office/drawing/2014/main" id="{092A5515-FA8B-4555-5524-F1CE3FCA5578}"/>
                  </a:ext>
                </a:extLst>
              </p:cNvPr>
              <p:cNvSpPr/>
              <p:nvPr/>
            </p:nvSpPr>
            <p:spPr>
              <a:xfrm>
                <a:off x="6491588" y="1734800"/>
                <a:ext cx="274750" cy="260025"/>
              </a:xfrm>
              <a:custGeom>
                <a:avLst/>
                <a:gdLst/>
                <a:ahLst/>
                <a:cxnLst/>
                <a:rect l="l" t="t" r="r" b="b"/>
                <a:pathLst>
                  <a:path w="10990" h="10401" extrusionOk="0">
                    <a:moveTo>
                      <a:pt x="5705" y="1"/>
                    </a:moveTo>
                    <a:cubicBezTo>
                      <a:pt x="4697" y="1"/>
                      <a:pt x="3687" y="293"/>
                      <a:pt x="2810" y="884"/>
                    </a:cubicBezTo>
                    <a:cubicBezTo>
                      <a:pt x="822" y="2230"/>
                      <a:pt x="0" y="4754"/>
                      <a:pt x="834" y="7004"/>
                    </a:cubicBezTo>
                    <a:cubicBezTo>
                      <a:pt x="881" y="7147"/>
                      <a:pt x="941" y="7290"/>
                      <a:pt x="1012" y="7433"/>
                    </a:cubicBezTo>
                    <a:cubicBezTo>
                      <a:pt x="1191" y="7814"/>
                      <a:pt x="1417" y="8171"/>
                      <a:pt x="1691" y="8492"/>
                    </a:cubicBezTo>
                    <a:cubicBezTo>
                      <a:pt x="1798" y="8623"/>
                      <a:pt x="1905" y="8754"/>
                      <a:pt x="2036" y="8873"/>
                    </a:cubicBezTo>
                    <a:cubicBezTo>
                      <a:pt x="3048" y="9891"/>
                      <a:pt x="4379" y="10400"/>
                      <a:pt x="5709" y="10400"/>
                    </a:cubicBezTo>
                    <a:cubicBezTo>
                      <a:pt x="7040" y="10400"/>
                      <a:pt x="8370" y="9891"/>
                      <a:pt x="9382" y="8873"/>
                    </a:cubicBezTo>
                    <a:cubicBezTo>
                      <a:pt x="10430" y="7837"/>
                      <a:pt x="10990" y="6385"/>
                      <a:pt x="10894" y="4909"/>
                    </a:cubicBezTo>
                    <a:cubicBezTo>
                      <a:pt x="10883" y="4492"/>
                      <a:pt x="10799" y="4087"/>
                      <a:pt x="10680" y="3682"/>
                    </a:cubicBezTo>
                    <a:cubicBezTo>
                      <a:pt x="10633" y="3527"/>
                      <a:pt x="10585" y="3385"/>
                      <a:pt x="10525" y="3230"/>
                    </a:cubicBezTo>
                    <a:cubicBezTo>
                      <a:pt x="10263" y="2599"/>
                      <a:pt x="9871" y="2015"/>
                      <a:pt x="9382" y="1527"/>
                    </a:cubicBezTo>
                    <a:cubicBezTo>
                      <a:pt x="9323" y="1468"/>
                      <a:pt x="9263" y="1408"/>
                      <a:pt x="9216" y="1360"/>
                    </a:cubicBezTo>
                    <a:cubicBezTo>
                      <a:pt x="8229" y="460"/>
                      <a:pt x="6969" y="1"/>
                      <a:pt x="5705" y="1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22;p28">
                <a:extLst>
                  <a:ext uri="{FF2B5EF4-FFF2-40B4-BE49-F238E27FC236}">
                    <a16:creationId xmlns:a16="http://schemas.microsoft.com/office/drawing/2014/main" id="{C31D382C-E053-3825-9B2A-772C3D7DFC23}"/>
                  </a:ext>
                </a:extLst>
              </p:cNvPr>
              <p:cNvSpPr/>
              <p:nvPr/>
            </p:nvSpPr>
            <p:spPr>
              <a:xfrm>
                <a:off x="6505563" y="1734625"/>
                <a:ext cx="2590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90" extrusionOk="0">
                    <a:moveTo>
                      <a:pt x="5174" y="0"/>
                    </a:moveTo>
                    <a:cubicBezTo>
                      <a:pt x="2727" y="0"/>
                      <a:pt x="375" y="1737"/>
                      <a:pt x="1" y="4523"/>
                    </a:cubicBezTo>
                    <a:cubicBezTo>
                      <a:pt x="203" y="3499"/>
                      <a:pt x="691" y="2570"/>
                      <a:pt x="1430" y="1844"/>
                    </a:cubicBezTo>
                    <a:cubicBezTo>
                      <a:pt x="2444" y="823"/>
                      <a:pt x="3775" y="311"/>
                      <a:pt x="5110" y="311"/>
                    </a:cubicBezTo>
                    <a:cubicBezTo>
                      <a:pt x="6360" y="311"/>
                      <a:pt x="7613" y="761"/>
                      <a:pt x="8609" y="1665"/>
                    </a:cubicBezTo>
                    <a:cubicBezTo>
                      <a:pt x="8657" y="1725"/>
                      <a:pt x="8716" y="1784"/>
                      <a:pt x="8776" y="1832"/>
                    </a:cubicBezTo>
                    <a:cubicBezTo>
                      <a:pt x="9264" y="2320"/>
                      <a:pt x="9657" y="2903"/>
                      <a:pt x="9919" y="3546"/>
                    </a:cubicBezTo>
                    <a:cubicBezTo>
                      <a:pt x="9978" y="3689"/>
                      <a:pt x="10026" y="3844"/>
                      <a:pt x="10074" y="3999"/>
                    </a:cubicBezTo>
                    <a:cubicBezTo>
                      <a:pt x="10193" y="4392"/>
                      <a:pt x="10276" y="4808"/>
                      <a:pt x="10288" y="5225"/>
                    </a:cubicBezTo>
                    <a:cubicBezTo>
                      <a:pt x="10312" y="5547"/>
                      <a:pt x="10300" y="5868"/>
                      <a:pt x="10252" y="6190"/>
                    </a:cubicBezTo>
                    <a:cubicBezTo>
                      <a:pt x="10335" y="5773"/>
                      <a:pt x="10359" y="5344"/>
                      <a:pt x="10335" y="4916"/>
                    </a:cubicBezTo>
                    <a:cubicBezTo>
                      <a:pt x="10324" y="4499"/>
                      <a:pt x="10240" y="4094"/>
                      <a:pt x="10121" y="3689"/>
                    </a:cubicBezTo>
                    <a:cubicBezTo>
                      <a:pt x="10074" y="3534"/>
                      <a:pt x="10026" y="3392"/>
                      <a:pt x="9966" y="3249"/>
                    </a:cubicBezTo>
                    <a:cubicBezTo>
                      <a:pt x="9704" y="2606"/>
                      <a:pt x="9312" y="2022"/>
                      <a:pt x="8823" y="1534"/>
                    </a:cubicBezTo>
                    <a:cubicBezTo>
                      <a:pt x="8764" y="1475"/>
                      <a:pt x="8704" y="1415"/>
                      <a:pt x="8657" y="1367"/>
                    </a:cubicBezTo>
                    <a:cubicBezTo>
                      <a:pt x="7626" y="428"/>
                      <a:pt x="6389" y="0"/>
                      <a:pt x="51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23;p28">
                <a:extLst>
                  <a:ext uri="{FF2B5EF4-FFF2-40B4-BE49-F238E27FC236}">
                    <a16:creationId xmlns:a16="http://schemas.microsoft.com/office/drawing/2014/main" id="{0429B6F9-D36D-5C2B-FF1B-3957A05CDC7B}"/>
                  </a:ext>
                </a:extLst>
              </p:cNvPr>
              <p:cNvSpPr/>
              <p:nvPr/>
            </p:nvSpPr>
            <p:spPr>
              <a:xfrm>
                <a:off x="6503188" y="1768800"/>
                <a:ext cx="251550" cy="141125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5645" extrusionOk="0">
                    <a:moveTo>
                      <a:pt x="8752" y="0"/>
                    </a:moveTo>
                    <a:lnTo>
                      <a:pt x="72" y="3370"/>
                    </a:lnTo>
                    <a:cubicBezTo>
                      <a:pt x="1" y="4144"/>
                      <a:pt x="108" y="4918"/>
                      <a:pt x="370" y="5644"/>
                    </a:cubicBezTo>
                    <a:lnTo>
                      <a:pt x="10061" y="1882"/>
                    </a:lnTo>
                    <a:cubicBezTo>
                      <a:pt x="9799" y="1239"/>
                      <a:pt x="9407" y="655"/>
                      <a:pt x="8918" y="167"/>
                    </a:cubicBezTo>
                    <a:cubicBezTo>
                      <a:pt x="8871" y="108"/>
                      <a:pt x="8811" y="48"/>
                      <a:pt x="8752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24;p28">
                <a:extLst>
                  <a:ext uri="{FF2B5EF4-FFF2-40B4-BE49-F238E27FC236}">
                    <a16:creationId xmlns:a16="http://schemas.microsoft.com/office/drawing/2014/main" id="{76EAFE15-E1E0-E951-68C0-F8D1C431F16E}"/>
                  </a:ext>
                </a:extLst>
              </p:cNvPr>
              <p:cNvSpPr/>
              <p:nvPr/>
            </p:nvSpPr>
            <p:spPr>
              <a:xfrm>
                <a:off x="6516888" y="1826850"/>
                <a:ext cx="2470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4811" extrusionOk="0">
                    <a:moveTo>
                      <a:pt x="9668" y="0"/>
                    </a:moveTo>
                    <a:lnTo>
                      <a:pt x="0" y="3751"/>
                    </a:lnTo>
                    <a:cubicBezTo>
                      <a:pt x="179" y="4132"/>
                      <a:pt x="405" y="4489"/>
                      <a:pt x="679" y="4810"/>
                    </a:cubicBezTo>
                    <a:lnTo>
                      <a:pt x="9882" y="1227"/>
                    </a:lnTo>
                    <a:cubicBezTo>
                      <a:pt x="9871" y="810"/>
                      <a:pt x="9799" y="393"/>
                      <a:pt x="9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725;p28">
                <a:extLst>
                  <a:ext uri="{FF2B5EF4-FFF2-40B4-BE49-F238E27FC236}">
                    <a16:creationId xmlns:a16="http://schemas.microsoft.com/office/drawing/2014/main" id="{5A4BD47A-FD64-FEAE-E560-58CDA0D38009}"/>
                  </a:ext>
                </a:extLst>
              </p:cNvPr>
              <p:cNvSpPr/>
              <p:nvPr/>
            </p:nvSpPr>
            <p:spPr>
              <a:xfrm>
                <a:off x="6274288" y="2000675"/>
                <a:ext cx="22505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50" extrusionOk="0">
                    <a:moveTo>
                      <a:pt x="6621" y="0"/>
                    </a:moveTo>
                    <a:lnTo>
                      <a:pt x="5013" y="1596"/>
                    </a:lnTo>
                    <a:lnTo>
                      <a:pt x="3525" y="3084"/>
                    </a:lnTo>
                    <a:lnTo>
                      <a:pt x="929" y="5668"/>
                    </a:lnTo>
                    <a:lnTo>
                      <a:pt x="632" y="5965"/>
                    </a:lnTo>
                    <a:cubicBezTo>
                      <a:pt x="489" y="6108"/>
                      <a:pt x="370" y="6275"/>
                      <a:pt x="286" y="6466"/>
                    </a:cubicBezTo>
                    <a:cubicBezTo>
                      <a:pt x="1" y="7108"/>
                      <a:pt x="132" y="7859"/>
                      <a:pt x="632" y="8359"/>
                    </a:cubicBezTo>
                    <a:cubicBezTo>
                      <a:pt x="959" y="8686"/>
                      <a:pt x="1391" y="8850"/>
                      <a:pt x="1824" y="8850"/>
                    </a:cubicBezTo>
                    <a:cubicBezTo>
                      <a:pt x="2257" y="8850"/>
                      <a:pt x="2691" y="8686"/>
                      <a:pt x="3025" y="8359"/>
                    </a:cubicBezTo>
                    <a:lnTo>
                      <a:pt x="4323" y="7061"/>
                    </a:lnTo>
                    <a:lnTo>
                      <a:pt x="5716" y="5668"/>
                    </a:lnTo>
                    <a:lnTo>
                      <a:pt x="9002" y="2394"/>
                    </a:lnTo>
                    <a:lnTo>
                      <a:pt x="8692" y="2060"/>
                    </a:lnTo>
                    <a:lnTo>
                      <a:pt x="7323" y="703"/>
                    </a:lnTo>
                    <a:lnTo>
                      <a:pt x="6966" y="334"/>
                    </a:lnTo>
                    <a:lnTo>
                      <a:pt x="66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2E112393-32C3-A3AA-0E20-823FD851AD57}"/>
              </a:ext>
            </a:extLst>
          </p:cNvPr>
          <p:cNvSpPr txBox="1"/>
          <p:nvPr/>
        </p:nvSpPr>
        <p:spPr>
          <a:xfrm>
            <a:off x="6337243" y="2345854"/>
            <a:ext cx="3160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Zafiyet taramada amaç güvenlik açıklarının bulunmasıdır.</a:t>
            </a:r>
          </a:p>
          <a:p>
            <a:r>
              <a:rPr lang="tr-TR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Bu açıkları derecelendirebilir,</a:t>
            </a:r>
          </a:p>
          <a:p>
            <a:r>
              <a:rPr lang="tr-TR" sz="1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Kateg</a:t>
            </a:r>
            <a:r>
              <a:rPr lang="tr-TR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orize edebilir fakat bu açıkların üstünde çalışamazsınız.</a:t>
            </a:r>
            <a:endParaRPr lang="tr-TR" sz="1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endParaRPr lang="tr-T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METASPLOITABLE NEDIR</a:t>
            </a:r>
            <a:endParaRPr dirty="0"/>
          </a:p>
        </p:txBody>
      </p:sp>
      <p:grpSp>
        <p:nvGrpSpPr>
          <p:cNvPr id="684" name="Google Shape;684;p22"/>
          <p:cNvGrpSpPr/>
          <p:nvPr/>
        </p:nvGrpSpPr>
        <p:grpSpPr>
          <a:xfrm>
            <a:off x="4776623" y="2232200"/>
            <a:ext cx="3917905" cy="1268203"/>
            <a:chOff x="5373625" y="4119320"/>
            <a:chExt cx="3496469" cy="700753"/>
          </a:xfrm>
        </p:grpSpPr>
        <p:grpSp>
          <p:nvGrpSpPr>
            <p:cNvPr id="685" name="Google Shape;685;p22"/>
            <p:cNvGrpSpPr/>
            <p:nvPr/>
          </p:nvGrpSpPr>
          <p:grpSpPr>
            <a:xfrm>
              <a:off x="5373625" y="4119320"/>
              <a:ext cx="3496469" cy="700753"/>
              <a:chOff x="5373625" y="4119320"/>
              <a:chExt cx="3496469" cy="700753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5397295" y="4138500"/>
                <a:ext cx="3327577" cy="681573"/>
              </a:xfrm>
              <a:custGeom>
                <a:avLst/>
                <a:gdLst/>
                <a:ahLst/>
                <a:cxnLst/>
                <a:rect l="l" t="t" r="r" b="b"/>
                <a:pathLst>
                  <a:path w="97191" h="25302" extrusionOk="0">
                    <a:moveTo>
                      <a:pt x="0" y="1"/>
                    </a:moveTo>
                    <a:lnTo>
                      <a:pt x="0" y="25302"/>
                    </a:lnTo>
                    <a:lnTo>
                      <a:pt x="97191" y="25302"/>
                    </a:lnTo>
                    <a:lnTo>
                      <a:pt x="97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8188845" y="4119320"/>
                <a:ext cx="681249" cy="681249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25290" extrusionOk="0">
                    <a:moveTo>
                      <a:pt x="12645" y="0"/>
                    </a:moveTo>
                    <a:cubicBezTo>
                      <a:pt x="5668" y="0"/>
                      <a:pt x="0" y="5668"/>
                      <a:pt x="0" y="12645"/>
                    </a:cubicBezTo>
                    <a:cubicBezTo>
                      <a:pt x="0" y="19634"/>
                      <a:pt x="5668" y="25289"/>
                      <a:pt x="12645" y="25289"/>
                    </a:cubicBezTo>
                    <a:cubicBezTo>
                      <a:pt x="19634" y="25289"/>
                      <a:pt x="25289" y="19634"/>
                      <a:pt x="25289" y="12645"/>
                    </a:cubicBezTo>
                    <a:cubicBezTo>
                      <a:pt x="25289" y="5668"/>
                      <a:pt x="19634" y="0"/>
                      <a:pt x="126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8251394" y="4181869"/>
                <a:ext cx="556475" cy="556152"/>
              </a:xfrm>
              <a:custGeom>
                <a:avLst/>
                <a:gdLst/>
                <a:ahLst/>
                <a:cxnLst/>
                <a:rect l="l" t="t" r="r" b="b"/>
                <a:pathLst>
                  <a:path w="20658" h="20646" fill="none" extrusionOk="0">
                    <a:moveTo>
                      <a:pt x="20657" y="10323"/>
                    </a:moveTo>
                    <a:cubicBezTo>
                      <a:pt x="20657" y="16026"/>
                      <a:pt x="16026" y="20646"/>
                      <a:pt x="10323" y="20646"/>
                    </a:cubicBezTo>
                    <a:cubicBezTo>
                      <a:pt x="4620" y="20646"/>
                      <a:pt x="0" y="16026"/>
                      <a:pt x="0" y="10323"/>
                    </a:cubicBezTo>
                    <a:cubicBezTo>
                      <a:pt x="0" y="4620"/>
                      <a:pt x="4620" y="0"/>
                      <a:pt x="10323" y="0"/>
                    </a:cubicBezTo>
                    <a:cubicBezTo>
                      <a:pt x="16026" y="0"/>
                      <a:pt x="20657" y="4620"/>
                      <a:pt x="20657" y="103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8279610" y="4213912"/>
                <a:ext cx="498425" cy="498425"/>
              </a:xfrm>
              <a:custGeom>
                <a:avLst/>
                <a:gdLst/>
                <a:ahLst/>
                <a:cxnLst/>
                <a:rect l="l" t="t" r="r" b="b"/>
                <a:pathLst>
                  <a:path w="18503" h="18503" extrusionOk="0">
                    <a:moveTo>
                      <a:pt x="9252" y="1"/>
                    </a:moveTo>
                    <a:cubicBezTo>
                      <a:pt x="4144" y="1"/>
                      <a:pt x="1" y="4144"/>
                      <a:pt x="1" y="9252"/>
                    </a:cubicBezTo>
                    <a:cubicBezTo>
                      <a:pt x="1" y="14360"/>
                      <a:pt x="4144" y="18503"/>
                      <a:pt x="9252" y="18503"/>
                    </a:cubicBezTo>
                    <a:cubicBezTo>
                      <a:pt x="14360" y="18503"/>
                      <a:pt x="18503" y="14360"/>
                      <a:pt x="18503" y="9252"/>
                    </a:cubicBezTo>
                    <a:cubicBezTo>
                      <a:pt x="18503" y="4144"/>
                      <a:pt x="14360" y="1"/>
                      <a:pt x="9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7998966" y="4226301"/>
                <a:ext cx="274251" cy="308892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11467" fill="none" extrusionOk="0">
                    <a:moveTo>
                      <a:pt x="5132" y="11466"/>
                    </a:moveTo>
                    <a:lnTo>
                      <a:pt x="5132" y="11466"/>
                    </a:lnTo>
                    <a:lnTo>
                      <a:pt x="5096" y="11454"/>
                    </a:lnTo>
                    <a:cubicBezTo>
                      <a:pt x="2024" y="10383"/>
                      <a:pt x="0" y="7728"/>
                      <a:pt x="0" y="4763"/>
                    </a:cubicBezTo>
                    <a:lnTo>
                      <a:pt x="0" y="489"/>
                    </a:lnTo>
                    <a:lnTo>
                      <a:pt x="5084" y="1"/>
                    </a:lnTo>
                    <a:lnTo>
                      <a:pt x="10180" y="489"/>
                    </a:lnTo>
                    <a:lnTo>
                      <a:pt x="10180" y="4799"/>
                    </a:lnTo>
                    <a:cubicBezTo>
                      <a:pt x="10180" y="7740"/>
                      <a:pt x="8180" y="10383"/>
                      <a:pt x="5132" y="11466"/>
                    </a:cubicBezTo>
                    <a:close/>
                  </a:path>
                </a:pathLst>
              </a:custGeom>
              <a:noFill/>
              <a:ln w="44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5373625" y="4220353"/>
                <a:ext cx="2379960" cy="483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sz="1000" b="0" i="0" dirty="0">
                    <a:solidFill>
                      <a:srgbClr val="000000"/>
                    </a:solidFill>
                    <a:effectLst/>
                    <a:latin typeface="Dubai" panose="020B0503030403030204" pitchFamily="34" charset="-78"/>
                    <a:cs typeface="Dubai" panose="020B0503030403030204" pitchFamily="34" charset="-78"/>
                  </a:rPr>
                  <a:t>Bu sistem sayesinde veri güvenliğinizi kolaylıkla denetleyebilirsiniz. Denetleme işlemlerini gerçekleştirdikten sonra sisteminizde bulunan açıkları saptayarak onarabilirsiniz. Böylelikle şirketinizin veri güvenliği ağını güçlendirerek daha etkili bir hal almasını sağlayabilirsiniz.</a:t>
                </a:r>
                <a:endParaRPr sz="1000" dirty="0">
                  <a:solidFill>
                    <a:schemeClr val="dk1"/>
                  </a:solidFill>
                  <a:latin typeface="Dubai" panose="020B0503030403030204" pitchFamily="34" charset="-78"/>
                  <a:ea typeface="Fira Sans"/>
                  <a:cs typeface="Dubai" panose="020B0503030403030204" pitchFamily="34" charset="-78"/>
                  <a:sym typeface="Fira Sans"/>
                </a:endParaRPr>
              </a:p>
            </p:txBody>
          </p:sp>
        </p:grpSp>
        <p:sp>
          <p:nvSpPr>
            <p:cNvPr id="693" name="Google Shape;693;p22"/>
            <p:cNvSpPr/>
            <p:nvPr/>
          </p:nvSpPr>
          <p:spPr>
            <a:xfrm>
              <a:off x="8483595" y="4413747"/>
              <a:ext cx="92396" cy="109393"/>
            </a:xfrm>
            <a:custGeom>
              <a:avLst/>
              <a:gdLst/>
              <a:ahLst/>
              <a:cxnLst/>
              <a:rect l="l" t="t" r="r" b="b"/>
              <a:pathLst>
                <a:path w="3430" h="4061" fill="none" extrusionOk="0">
                  <a:moveTo>
                    <a:pt x="3429" y="2036"/>
                  </a:moveTo>
                  <a:cubicBezTo>
                    <a:pt x="3429" y="3155"/>
                    <a:pt x="2667" y="4060"/>
                    <a:pt x="1715" y="4060"/>
                  </a:cubicBezTo>
                  <a:cubicBezTo>
                    <a:pt x="762" y="4060"/>
                    <a:pt x="0" y="3155"/>
                    <a:pt x="0" y="2036"/>
                  </a:cubicBezTo>
                  <a:cubicBezTo>
                    <a:pt x="0" y="917"/>
                    <a:pt x="762" y="0"/>
                    <a:pt x="1715" y="0"/>
                  </a:cubicBezTo>
                  <a:cubicBezTo>
                    <a:pt x="2667" y="0"/>
                    <a:pt x="3429" y="917"/>
                    <a:pt x="3429" y="2036"/>
                  </a:cubicBezTo>
                  <a:close/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8507974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369" y="953"/>
                  </a:moveTo>
                  <a:lnTo>
                    <a:pt x="0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8541645" y="4387133"/>
              <a:ext cx="9967" cy="25671"/>
            </a:xfrm>
            <a:custGeom>
              <a:avLst/>
              <a:gdLst/>
              <a:ahLst/>
              <a:cxnLst/>
              <a:rect l="l" t="t" r="r" b="b"/>
              <a:pathLst>
                <a:path w="370" h="953" fill="none" extrusionOk="0">
                  <a:moveTo>
                    <a:pt x="0" y="953"/>
                  </a:moveTo>
                  <a:lnTo>
                    <a:pt x="369" y="0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571142" y="4425599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8" y="1"/>
                  </a:lnTo>
                  <a:lnTo>
                    <a:pt x="2179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8577230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1" y="536"/>
                  </a:moveTo>
                  <a:lnTo>
                    <a:pt x="1049" y="0"/>
                  </a:lnTo>
                  <a:lnTo>
                    <a:pt x="218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8570172" y="4486855"/>
              <a:ext cx="58724" cy="16082"/>
            </a:xfrm>
            <a:custGeom>
              <a:avLst/>
              <a:gdLst/>
              <a:ahLst/>
              <a:cxnLst/>
              <a:rect l="l" t="t" r="r" b="b"/>
              <a:pathLst>
                <a:path w="2180" h="597" fill="none" extrusionOk="0">
                  <a:moveTo>
                    <a:pt x="1" y="537"/>
                  </a:moveTo>
                  <a:lnTo>
                    <a:pt x="1049" y="1"/>
                  </a:lnTo>
                  <a:lnTo>
                    <a:pt x="218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8427457" y="4425599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4" y="1"/>
                  </a:lnTo>
                  <a:lnTo>
                    <a:pt x="1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8421369" y="4455769"/>
              <a:ext cx="58724" cy="16378"/>
            </a:xfrm>
            <a:custGeom>
              <a:avLst/>
              <a:gdLst/>
              <a:ahLst/>
              <a:cxnLst/>
              <a:rect l="l" t="t" r="r" b="b"/>
              <a:pathLst>
                <a:path w="2180" h="608" fill="none" extrusionOk="0">
                  <a:moveTo>
                    <a:pt x="2179" y="536"/>
                  </a:moveTo>
                  <a:lnTo>
                    <a:pt x="1143" y="0"/>
                  </a:lnTo>
                  <a:lnTo>
                    <a:pt x="0" y="607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8428427" y="4486855"/>
              <a:ext cx="59047" cy="16082"/>
            </a:xfrm>
            <a:custGeom>
              <a:avLst/>
              <a:gdLst/>
              <a:ahLst/>
              <a:cxnLst/>
              <a:rect l="l" t="t" r="r" b="b"/>
              <a:pathLst>
                <a:path w="2192" h="597" fill="none" extrusionOk="0">
                  <a:moveTo>
                    <a:pt x="2191" y="537"/>
                  </a:moveTo>
                  <a:lnTo>
                    <a:pt x="1143" y="1"/>
                  </a:lnTo>
                  <a:lnTo>
                    <a:pt x="0" y="596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8528823" y="4446772"/>
              <a:ext cx="0" cy="45578"/>
            </a:xfrm>
            <a:custGeom>
              <a:avLst/>
              <a:gdLst/>
              <a:ahLst/>
              <a:cxnLst/>
              <a:rect l="l" t="t" r="r" b="b"/>
              <a:pathLst>
                <a:path h="1692" fill="none" extrusionOk="0">
                  <a:moveTo>
                    <a:pt x="0" y="1"/>
                  </a:moveTo>
                  <a:lnTo>
                    <a:pt x="0" y="1691"/>
                  </a:lnTo>
                </a:path>
              </a:pathLst>
            </a:custGeom>
            <a:noFill/>
            <a:ln w="44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2"/>
          <p:cNvGrpSpPr/>
          <p:nvPr/>
        </p:nvGrpSpPr>
        <p:grpSpPr>
          <a:xfrm>
            <a:off x="541768" y="1555163"/>
            <a:ext cx="4146040" cy="3204674"/>
            <a:chOff x="555068" y="1550449"/>
            <a:chExt cx="4146040" cy="3204674"/>
          </a:xfrm>
        </p:grpSpPr>
        <p:sp>
          <p:nvSpPr>
            <p:cNvPr id="704" name="Google Shape;704;p22"/>
            <p:cNvSpPr/>
            <p:nvPr/>
          </p:nvSpPr>
          <p:spPr>
            <a:xfrm>
              <a:off x="555068" y="1564531"/>
              <a:ext cx="4024332" cy="2990383"/>
            </a:xfrm>
            <a:custGeom>
              <a:avLst/>
              <a:gdLst/>
              <a:ahLst/>
              <a:cxnLst/>
              <a:rect l="l" t="t" r="r" b="b"/>
              <a:pathLst>
                <a:path w="108312" h="80484" extrusionOk="0">
                  <a:moveTo>
                    <a:pt x="51262" y="0"/>
                  </a:moveTo>
                  <a:cubicBezTo>
                    <a:pt x="50794" y="0"/>
                    <a:pt x="50347" y="53"/>
                    <a:pt x="49921" y="169"/>
                  </a:cubicBezTo>
                  <a:cubicBezTo>
                    <a:pt x="42867" y="2064"/>
                    <a:pt x="40427" y="10123"/>
                    <a:pt x="26104" y="10123"/>
                  </a:cubicBezTo>
                  <a:cubicBezTo>
                    <a:pt x="23868" y="10123"/>
                    <a:pt x="21343" y="9926"/>
                    <a:pt x="18465" y="9480"/>
                  </a:cubicBezTo>
                  <a:cubicBezTo>
                    <a:pt x="16718" y="9208"/>
                    <a:pt x="15124" y="9078"/>
                    <a:pt x="13676" y="9078"/>
                  </a:cubicBezTo>
                  <a:cubicBezTo>
                    <a:pt x="2506" y="9078"/>
                    <a:pt x="0" y="16810"/>
                    <a:pt x="3046" y="26791"/>
                  </a:cubicBezTo>
                  <a:cubicBezTo>
                    <a:pt x="6475" y="38066"/>
                    <a:pt x="16096" y="45448"/>
                    <a:pt x="10678" y="58664"/>
                  </a:cubicBezTo>
                  <a:cubicBezTo>
                    <a:pt x="6801" y="68122"/>
                    <a:pt x="11699" y="70373"/>
                    <a:pt x="18246" y="70373"/>
                  </a:cubicBezTo>
                  <a:cubicBezTo>
                    <a:pt x="20847" y="70373"/>
                    <a:pt x="23708" y="70017"/>
                    <a:pt x="26383" y="69618"/>
                  </a:cubicBezTo>
                  <a:cubicBezTo>
                    <a:pt x="27150" y="69503"/>
                    <a:pt x="27851" y="69449"/>
                    <a:pt x="28493" y="69449"/>
                  </a:cubicBezTo>
                  <a:cubicBezTo>
                    <a:pt x="37686" y="69449"/>
                    <a:pt x="34765" y="80483"/>
                    <a:pt x="42846" y="80483"/>
                  </a:cubicBezTo>
                  <a:cubicBezTo>
                    <a:pt x="44122" y="80483"/>
                    <a:pt x="45672" y="80208"/>
                    <a:pt x="47588" y="79571"/>
                  </a:cubicBezTo>
                  <a:cubicBezTo>
                    <a:pt x="55570" y="76911"/>
                    <a:pt x="60092" y="74349"/>
                    <a:pt x="66187" y="74349"/>
                  </a:cubicBezTo>
                  <a:cubicBezTo>
                    <a:pt x="69283" y="74349"/>
                    <a:pt x="72785" y="75010"/>
                    <a:pt x="77353" y="76654"/>
                  </a:cubicBezTo>
                  <a:cubicBezTo>
                    <a:pt x="81277" y="78064"/>
                    <a:pt x="85024" y="78707"/>
                    <a:pt x="88365" y="78707"/>
                  </a:cubicBezTo>
                  <a:cubicBezTo>
                    <a:pt x="95435" y="78707"/>
                    <a:pt x="100686" y="75829"/>
                    <a:pt x="101940" y="71261"/>
                  </a:cubicBezTo>
                  <a:cubicBezTo>
                    <a:pt x="104666" y="61319"/>
                    <a:pt x="92165" y="50473"/>
                    <a:pt x="91784" y="41293"/>
                  </a:cubicBezTo>
                  <a:cubicBezTo>
                    <a:pt x="91569" y="36316"/>
                    <a:pt x="97082" y="29637"/>
                    <a:pt x="102380" y="19469"/>
                  </a:cubicBezTo>
                  <a:cubicBezTo>
                    <a:pt x="108311" y="8079"/>
                    <a:pt x="103209" y="1605"/>
                    <a:pt x="95708" y="1605"/>
                  </a:cubicBezTo>
                  <a:cubicBezTo>
                    <a:pt x="93769" y="1605"/>
                    <a:pt x="91668" y="2038"/>
                    <a:pt x="89557" y="2931"/>
                  </a:cubicBezTo>
                  <a:cubicBezTo>
                    <a:pt x="84172" y="5207"/>
                    <a:pt x="79400" y="6038"/>
                    <a:pt x="75168" y="6038"/>
                  </a:cubicBezTo>
                  <a:cubicBezTo>
                    <a:pt x="63756" y="6038"/>
                    <a:pt x="56268" y="0"/>
                    <a:pt x="5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114158" y="1578316"/>
              <a:ext cx="545956" cy="545918"/>
            </a:xfrm>
            <a:custGeom>
              <a:avLst/>
              <a:gdLst/>
              <a:ahLst/>
              <a:cxnLst/>
              <a:rect l="l" t="t" r="r" b="b"/>
              <a:pathLst>
                <a:path w="14694" h="14693" extrusionOk="0">
                  <a:moveTo>
                    <a:pt x="7347" y="0"/>
                  </a:moveTo>
                  <a:cubicBezTo>
                    <a:pt x="3299" y="0"/>
                    <a:pt x="1" y="3286"/>
                    <a:pt x="1" y="7346"/>
                  </a:cubicBezTo>
                  <a:cubicBezTo>
                    <a:pt x="1" y="11395"/>
                    <a:pt x="3299" y="14693"/>
                    <a:pt x="7347" y="14693"/>
                  </a:cubicBezTo>
                  <a:cubicBezTo>
                    <a:pt x="11407" y="14693"/>
                    <a:pt x="14693" y="11395"/>
                    <a:pt x="14693" y="7346"/>
                  </a:cubicBezTo>
                  <a:cubicBezTo>
                    <a:pt x="14693" y="3286"/>
                    <a:pt x="11407" y="0"/>
                    <a:pt x="7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860678" y="1728278"/>
              <a:ext cx="77022" cy="76576"/>
            </a:xfrm>
            <a:custGeom>
              <a:avLst/>
              <a:gdLst/>
              <a:ahLst/>
              <a:cxnLst/>
              <a:rect l="l" t="t" r="r" b="b"/>
              <a:pathLst>
                <a:path w="2073" h="2061" extrusionOk="0">
                  <a:moveTo>
                    <a:pt x="1036" y="0"/>
                  </a:moveTo>
                  <a:cubicBezTo>
                    <a:pt x="465" y="0"/>
                    <a:pt x="1" y="465"/>
                    <a:pt x="1" y="1036"/>
                  </a:cubicBezTo>
                  <a:cubicBezTo>
                    <a:pt x="1" y="1608"/>
                    <a:pt x="465" y="2060"/>
                    <a:pt x="1036" y="2060"/>
                  </a:cubicBezTo>
                  <a:cubicBezTo>
                    <a:pt x="1608" y="2060"/>
                    <a:pt x="2072" y="1608"/>
                    <a:pt x="2072" y="1036"/>
                  </a:cubicBezTo>
                  <a:cubicBezTo>
                    <a:pt x="2072" y="465"/>
                    <a:pt x="1608" y="0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4404677" y="1862746"/>
              <a:ext cx="161513" cy="161513"/>
            </a:xfrm>
            <a:custGeom>
              <a:avLst/>
              <a:gdLst/>
              <a:ahLst/>
              <a:cxnLst/>
              <a:rect l="l" t="t" r="r" b="b"/>
              <a:pathLst>
                <a:path w="4347" h="4347" extrusionOk="0">
                  <a:moveTo>
                    <a:pt x="2167" y="1"/>
                  </a:moveTo>
                  <a:cubicBezTo>
                    <a:pt x="965" y="1"/>
                    <a:pt x="0" y="965"/>
                    <a:pt x="0" y="2168"/>
                  </a:cubicBezTo>
                  <a:cubicBezTo>
                    <a:pt x="0" y="3370"/>
                    <a:pt x="965" y="4347"/>
                    <a:pt x="2167" y="4347"/>
                  </a:cubicBezTo>
                  <a:cubicBezTo>
                    <a:pt x="3370" y="4347"/>
                    <a:pt x="4346" y="3370"/>
                    <a:pt x="4346" y="2168"/>
                  </a:cubicBezTo>
                  <a:cubicBezTo>
                    <a:pt x="4346" y="965"/>
                    <a:pt x="3370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4408207" y="1597340"/>
              <a:ext cx="46035" cy="46481"/>
            </a:xfrm>
            <a:custGeom>
              <a:avLst/>
              <a:gdLst/>
              <a:ahLst/>
              <a:cxnLst/>
              <a:rect l="l" t="t" r="r" b="b"/>
              <a:pathLst>
                <a:path w="1239" h="1251" extrusionOk="0">
                  <a:moveTo>
                    <a:pt x="620" y="0"/>
                  </a:moveTo>
                  <a:cubicBezTo>
                    <a:pt x="286" y="0"/>
                    <a:pt x="1" y="286"/>
                    <a:pt x="1" y="619"/>
                  </a:cubicBezTo>
                  <a:cubicBezTo>
                    <a:pt x="1" y="965"/>
                    <a:pt x="286" y="1250"/>
                    <a:pt x="620" y="1250"/>
                  </a:cubicBezTo>
                  <a:cubicBezTo>
                    <a:pt x="965" y="1250"/>
                    <a:pt x="1239" y="965"/>
                    <a:pt x="1239" y="619"/>
                  </a:cubicBezTo>
                  <a:cubicBezTo>
                    <a:pt x="1239" y="286"/>
                    <a:pt x="965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756069" y="4314939"/>
              <a:ext cx="269448" cy="269002"/>
            </a:xfrm>
            <a:custGeom>
              <a:avLst/>
              <a:gdLst/>
              <a:ahLst/>
              <a:cxnLst/>
              <a:rect l="l" t="t" r="r" b="b"/>
              <a:pathLst>
                <a:path w="7252" h="7240" extrusionOk="0">
                  <a:moveTo>
                    <a:pt x="3632" y="0"/>
                  </a:moveTo>
                  <a:cubicBezTo>
                    <a:pt x="1632" y="0"/>
                    <a:pt x="1" y="1619"/>
                    <a:pt x="1" y="3620"/>
                  </a:cubicBezTo>
                  <a:cubicBezTo>
                    <a:pt x="1" y="5620"/>
                    <a:pt x="1632" y="7239"/>
                    <a:pt x="3632" y="7239"/>
                  </a:cubicBezTo>
                  <a:cubicBezTo>
                    <a:pt x="5621" y="7239"/>
                    <a:pt x="7252" y="5620"/>
                    <a:pt x="7252" y="3620"/>
                  </a:cubicBezTo>
                  <a:cubicBezTo>
                    <a:pt x="7252" y="1619"/>
                    <a:pt x="5621" y="0"/>
                    <a:pt x="3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45196" y="3845991"/>
              <a:ext cx="238498" cy="238498"/>
            </a:xfrm>
            <a:custGeom>
              <a:avLst/>
              <a:gdLst/>
              <a:ahLst/>
              <a:cxnLst/>
              <a:rect l="l" t="t" r="r" b="b"/>
              <a:pathLst>
                <a:path w="6419" h="6419" extrusionOk="0">
                  <a:moveTo>
                    <a:pt x="3216" y="1"/>
                  </a:moveTo>
                  <a:cubicBezTo>
                    <a:pt x="1442" y="1"/>
                    <a:pt x="1" y="1429"/>
                    <a:pt x="1" y="3203"/>
                  </a:cubicBezTo>
                  <a:cubicBezTo>
                    <a:pt x="1" y="4977"/>
                    <a:pt x="1442" y="6418"/>
                    <a:pt x="3216" y="6418"/>
                  </a:cubicBezTo>
                  <a:cubicBezTo>
                    <a:pt x="4990" y="6418"/>
                    <a:pt x="6418" y="4977"/>
                    <a:pt x="6418" y="3203"/>
                  </a:cubicBezTo>
                  <a:cubicBezTo>
                    <a:pt x="6418" y="1429"/>
                    <a:pt x="4990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10715" y="4226433"/>
              <a:ext cx="61529" cy="61529"/>
            </a:xfrm>
            <a:custGeom>
              <a:avLst/>
              <a:gdLst/>
              <a:ahLst/>
              <a:cxnLst/>
              <a:rect l="l" t="t" r="r" b="b"/>
              <a:pathLst>
                <a:path w="1656" h="1656" extrusionOk="0"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87"/>
                    <a:pt x="369" y="1656"/>
                    <a:pt x="834" y="1656"/>
                  </a:cubicBezTo>
                  <a:cubicBezTo>
                    <a:pt x="1286" y="1656"/>
                    <a:pt x="1655" y="1287"/>
                    <a:pt x="1655" y="834"/>
                  </a:cubicBezTo>
                  <a:cubicBezTo>
                    <a:pt x="1655" y="370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487178" y="2075353"/>
              <a:ext cx="1026778" cy="991555"/>
            </a:xfrm>
            <a:custGeom>
              <a:avLst/>
              <a:gdLst/>
              <a:ahLst/>
              <a:cxnLst/>
              <a:rect l="l" t="t" r="r" b="b"/>
              <a:pathLst>
                <a:path w="27635" h="26687" extrusionOk="0">
                  <a:moveTo>
                    <a:pt x="12736" y="12063"/>
                  </a:moveTo>
                  <a:cubicBezTo>
                    <a:pt x="13027" y="12063"/>
                    <a:pt x="13223" y="12402"/>
                    <a:pt x="13335" y="12615"/>
                  </a:cubicBezTo>
                  <a:cubicBezTo>
                    <a:pt x="13454" y="12853"/>
                    <a:pt x="13561" y="13162"/>
                    <a:pt x="13430" y="13412"/>
                  </a:cubicBezTo>
                  <a:cubicBezTo>
                    <a:pt x="13394" y="13496"/>
                    <a:pt x="13347" y="13579"/>
                    <a:pt x="13228" y="13579"/>
                  </a:cubicBezTo>
                  <a:cubicBezTo>
                    <a:pt x="12859" y="13579"/>
                    <a:pt x="12525" y="13222"/>
                    <a:pt x="12382" y="12912"/>
                  </a:cubicBezTo>
                  <a:cubicBezTo>
                    <a:pt x="12240" y="12591"/>
                    <a:pt x="12287" y="12114"/>
                    <a:pt x="12680" y="12067"/>
                  </a:cubicBezTo>
                  <a:cubicBezTo>
                    <a:pt x="12699" y="12064"/>
                    <a:pt x="12718" y="12063"/>
                    <a:pt x="12736" y="12063"/>
                  </a:cubicBezTo>
                  <a:close/>
                  <a:moveTo>
                    <a:pt x="16439" y="12825"/>
                  </a:moveTo>
                  <a:cubicBezTo>
                    <a:pt x="16495" y="12825"/>
                    <a:pt x="16553" y="12834"/>
                    <a:pt x="16609" y="12853"/>
                  </a:cubicBezTo>
                  <a:cubicBezTo>
                    <a:pt x="16835" y="12924"/>
                    <a:pt x="17050" y="13174"/>
                    <a:pt x="17002" y="13412"/>
                  </a:cubicBezTo>
                  <a:cubicBezTo>
                    <a:pt x="16978" y="13579"/>
                    <a:pt x="16847" y="13710"/>
                    <a:pt x="16681" y="13734"/>
                  </a:cubicBezTo>
                  <a:lnTo>
                    <a:pt x="16657" y="13734"/>
                  </a:lnTo>
                  <a:cubicBezTo>
                    <a:pt x="16562" y="13759"/>
                    <a:pt x="16468" y="13779"/>
                    <a:pt x="16374" y="13779"/>
                  </a:cubicBezTo>
                  <a:cubicBezTo>
                    <a:pt x="16337" y="13779"/>
                    <a:pt x="16300" y="13776"/>
                    <a:pt x="16264" y="13769"/>
                  </a:cubicBezTo>
                  <a:cubicBezTo>
                    <a:pt x="16050" y="13734"/>
                    <a:pt x="15847" y="13555"/>
                    <a:pt x="15895" y="13305"/>
                  </a:cubicBezTo>
                  <a:cubicBezTo>
                    <a:pt x="15934" y="13021"/>
                    <a:pt x="16175" y="12825"/>
                    <a:pt x="16439" y="12825"/>
                  </a:cubicBezTo>
                  <a:close/>
                  <a:moveTo>
                    <a:pt x="10290" y="12869"/>
                  </a:moveTo>
                  <a:cubicBezTo>
                    <a:pt x="10308" y="12869"/>
                    <a:pt x="10327" y="12872"/>
                    <a:pt x="10346" y="12876"/>
                  </a:cubicBezTo>
                  <a:cubicBezTo>
                    <a:pt x="11228" y="13091"/>
                    <a:pt x="12228" y="14305"/>
                    <a:pt x="11811" y="15234"/>
                  </a:cubicBezTo>
                  <a:cubicBezTo>
                    <a:pt x="11758" y="15348"/>
                    <a:pt x="11648" y="15416"/>
                    <a:pt x="11527" y="15416"/>
                  </a:cubicBezTo>
                  <a:cubicBezTo>
                    <a:pt x="11483" y="15416"/>
                    <a:pt x="11438" y="15408"/>
                    <a:pt x="11394" y="15389"/>
                  </a:cubicBezTo>
                  <a:cubicBezTo>
                    <a:pt x="11323" y="15365"/>
                    <a:pt x="11251" y="15317"/>
                    <a:pt x="11180" y="15270"/>
                  </a:cubicBezTo>
                  <a:cubicBezTo>
                    <a:pt x="10870" y="15032"/>
                    <a:pt x="10596" y="14734"/>
                    <a:pt x="10406" y="14400"/>
                  </a:cubicBezTo>
                  <a:cubicBezTo>
                    <a:pt x="10180" y="14043"/>
                    <a:pt x="10049" y="13638"/>
                    <a:pt x="10001" y="13210"/>
                  </a:cubicBezTo>
                  <a:cubicBezTo>
                    <a:pt x="9990" y="13049"/>
                    <a:pt x="10124" y="12869"/>
                    <a:pt x="10290" y="12869"/>
                  </a:cubicBezTo>
                  <a:close/>
                  <a:moveTo>
                    <a:pt x="14800" y="15667"/>
                  </a:moveTo>
                  <a:cubicBezTo>
                    <a:pt x="14853" y="15667"/>
                    <a:pt x="14905" y="15670"/>
                    <a:pt x="14954" y="15674"/>
                  </a:cubicBezTo>
                  <a:cubicBezTo>
                    <a:pt x="15145" y="15698"/>
                    <a:pt x="15323" y="15734"/>
                    <a:pt x="15502" y="15793"/>
                  </a:cubicBezTo>
                  <a:cubicBezTo>
                    <a:pt x="15645" y="15805"/>
                    <a:pt x="15788" y="15853"/>
                    <a:pt x="15919" y="15936"/>
                  </a:cubicBezTo>
                  <a:cubicBezTo>
                    <a:pt x="16014" y="16008"/>
                    <a:pt x="16050" y="16151"/>
                    <a:pt x="16002" y="16270"/>
                  </a:cubicBezTo>
                  <a:cubicBezTo>
                    <a:pt x="15907" y="16448"/>
                    <a:pt x="15752" y="16603"/>
                    <a:pt x="15561" y="16698"/>
                  </a:cubicBezTo>
                  <a:lnTo>
                    <a:pt x="15538" y="16710"/>
                  </a:lnTo>
                  <a:cubicBezTo>
                    <a:pt x="15372" y="16796"/>
                    <a:pt x="15165" y="16847"/>
                    <a:pt x="14961" y="16847"/>
                  </a:cubicBezTo>
                  <a:cubicBezTo>
                    <a:pt x="14769" y="16847"/>
                    <a:pt x="14580" y="16802"/>
                    <a:pt x="14430" y="16698"/>
                  </a:cubicBezTo>
                  <a:cubicBezTo>
                    <a:pt x="14204" y="16532"/>
                    <a:pt x="13978" y="16186"/>
                    <a:pt x="14180" y="15913"/>
                  </a:cubicBezTo>
                  <a:cubicBezTo>
                    <a:pt x="14325" y="15719"/>
                    <a:pt x="14572" y="15667"/>
                    <a:pt x="14800" y="15667"/>
                  </a:cubicBezTo>
                  <a:close/>
                  <a:moveTo>
                    <a:pt x="9416" y="15671"/>
                  </a:moveTo>
                  <a:cubicBezTo>
                    <a:pt x="9813" y="15671"/>
                    <a:pt x="10359" y="16222"/>
                    <a:pt x="10525" y="16508"/>
                  </a:cubicBezTo>
                  <a:cubicBezTo>
                    <a:pt x="10644" y="16615"/>
                    <a:pt x="10692" y="16960"/>
                    <a:pt x="10454" y="16996"/>
                  </a:cubicBezTo>
                  <a:cubicBezTo>
                    <a:pt x="10470" y="16994"/>
                    <a:pt x="10478" y="16993"/>
                    <a:pt x="10480" y="16993"/>
                  </a:cubicBezTo>
                  <a:cubicBezTo>
                    <a:pt x="10489" y="16993"/>
                    <a:pt x="10401" y="17008"/>
                    <a:pt x="10382" y="17008"/>
                  </a:cubicBezTo>
                  <a:cubicBezTo>
                    <a:pt x="10358" y="17014"/>
                    <a:pt x="10335" y="17017"/>
                    <a:pt x="10311" y="17017"/>
                  </a:cubicBezTo>
                  <a:cubicBezTo>
                    <a:pt x="10287" y="17017"/>
                    <a:pt x="10263" y="17014"/>
                    <a:pt x="10239" y="17008"/>
                  </a:cubicBezTo>
                  <a:cubicBezTo>
                    <a:pt x="10144" y="16996"/>
                    <a:pt x="10049" y="16972"/>
                    <a:pt x="9965" y="16948"/>
                  </a:cubicBezTo>
                  <a:cubicBezTo>
                    <a:pt x="9775" y="16889"/>
                    <a:pt x="9608" y="16806"/>
                    <a:pt x="9453" y="16710"/>
                  </a:cubicBezTo>
                  <a:cubicBezTo>
                    <a:pt x="9203" y="16544"/>
                    <a:pt x="8906" y="16115"/>
                    <a:pt x="9120" y="15829"/>
                  </a:cubicBezTo>
                  <a:cubicBezTo>
                    <a:pt x="9198" y="15717"/>
                    <a:pt x="9300" y="15671"/>
                    <a:pt x="9416" y="15671"/>
                  </a:cubicBezTo>
                  <a:close/>
                  <a:moveTo>
                    <a:pt x="13600" y="17777"/>
                  </a:moveTo>
                  <a:cubicBezTo>
                    <a:pt x="14040" y="17777"/>
                    <a:pt x="14538" y="17958"/>
                    <a:pt x="14692" y="18365"/>
                  </a:cubicBezTo>
                  <a:cubicBezTo>
                    <a:pt x="14762" y="18539"/>
                    <a:pt x="14629" y="18735"/>
                    <a:pt x="14446" y="18735"/>
                  </a:cubicBezTo>
                  <a:cubicBezTo>
                    <a:pt x="14441" y="18735"/>
                    <a:pt x="14436" y="18735"/>
                    <a:pt x="14430" y="18734"/>
                  </a:cubicBezTo>
                  <a:lnTo>
                    <a:pt x="14418" y="18734"/>
                  </a:lnTo>
                  <a:cubicBezTo>
                    <a:pt x="14333" y="18764"/>
                    <a:pt x="14242" y="18778"/>
                    <a:pt x="14149" y="18778"/>
                  </a:cubicBezTo>
                  <a:cubicBezTo>
                    <a:pt x="13759" y="18778"/>
                    <a:pt x="13325" y="18544"/>
                    <a:pt x="13085" y="18294"/>
                  </a:cubicBezTo>
                  <a:cubicBezTo>
                    <a:pt x="12966" y="18127"/>
                    <a:pt x="13025" y="17901"/>
                    <a:pt x="13216" y="17829"/>
                  </a:cubicBezTo>
                  <a:cubicBezTo>
                    <a:pt x="13330" y="17795"/>
                    <a:pt x="13462" y="17777"/>
                    <a:pt x="13600" y="17777"/>
                  </a:cubicBezTo>
                  <a:close/>
                  <a:moveTo>
                    <a:pt x="17432" y="20180"/>
                  </a:moveTo>
                  <a:cubicBezTo>
                    <a:pt x="17665" y="20180"/>
                    <a:pt x="17901" y="20207"/>
                    <a:pt x="18121" y="20235"/>
                  </a:cubicBezTo>
                  <a:cubicBezTo>
                    <a:pt x="18990" y="20342"/>
                    <a:pt x="19860" y="20532"/>
                    <a:pt x="20705" y="20806"/>
                  </a:cubicBezTo>
                  <a:cubicBezTo>
                    <a:pt x="21431" y="21020"/>
                    <a:pt x="22193" y="21247"/>
                    <a:pt x="22955" y="21342"/>
                  </a:cubicBezTo>
                  <a:cubicBezTo>
                    <a:pt x="22919" y="21401"/>
                    <a:pt x="22872" y="21461"/>
                    <a:pt x="22824" y="21508"/>
                  </a:cubicBezTo>
                  <a:lnTo>
                    <a:pt x="22812" y="21508"/>
                  </a:lnTo>
                  <a:cubicBezTo>
                    <a:pt x="22538" y="21759"/>
                    <a:pt x="22086" y="21913"/>
                    <a:pt x="21824" y="22020"/>
                  </a:cubicBezTo>
                  <a:cubicBezTo>
                    <a:pt x="21384" y="22223"/>
                    <a:pt x="20895" y="22330"/>
                    <a:pt x="20419" y="22366"/>
                  </a:cubicBezTo>
                  <a:cubicBezTo>
                    <a:pt x="20392" y="22366"/>
                    <a:pt x="20366" y="22367"/>
                    <a:pt x="20339" y="22367"/>
                  </a:cubicBezTo>
                  <a:cubicBezTo>
                    <a:pt x="19129" y="22367"/>
                    <a:pt x="17699" y="21845"/>
                    <a:pt x="16907" y="20913"/>
                  </a:cubicBezTo>
                  <a:cubicBezTo>
                    <a:pt x="16692" y="20663"/>
                    <a:pt x="16490" y="20342"/>
                    <a:pt x="16931" y="20235"/>
                  </a:cubicBezTo>
                  <a:cubicBezTo>
                    <a:pt x="17092" y="20194"/>
                    <a:pt x="17261" y="20180"/>
                    <a:pt x="17432" y="20180"/>
                  </a:cubicBezTo>
                  <a:close/>
                  <a:moveTo>
                    <a:pt x="16618" y="0"/>
                  </a:moveTo>
                  <a:cubicBezTo>
                    <a:pt x="16531" y="0"/>
                    <a:pt x="16362" y="80"/>
                    <a:pt x="16252" y="101"/>
                  </a:cubicBezTo>
                  <a:cubicBezTo>
                    <a:pt x="16121" y="137"/>
                    <a:pt x="15990" y="149"/>
                    <a:pt x="15847" y="161"/>
                  </a:cubicBezTo>
                  <a:cubicBezTo>
                    <a:pt x="15514" y="208"/>
                    <a:pt x="15168" y="256"/>
                    <a:pt x="14835" y="339"/>
                  </a:cubicBezTo>
                  <a:cubicBezTo>
                    <a:pt x="14299" y="446"/>
                    <a:pt x="13811" y="720"/>
                    <a:pt x="13454" y="1125"/>
                  </a:cubicBezTo>
                  <a:cubicBezTo>
                    <a:pt x="12632" y="2089"/>
                    <a:pt x="12740" y="3542"/>
                    <a:pt x="12894" y="4709"/>
                  </a:cubicBezTo>
                  <a:cubicBezTo>
                    <a:pt x="13013" y="5578"/>
                    <a:pt x="13228" y="6388"/>
                    <a:pt x="13418" y="7233"/>
                  </a:cubicBezTo>
                  <a:cubicBezTo>
                    <a:pt x="13633" y="8102"/>
                    <a:pt x="13871" y="9055"/>
                    <a:pt x="13775" y="9959"/>
                  </a:cubicBezTo>
                  <a:cubicBezTo>
                    <a:pt x="13764" y="10186"/>
                    <a:pt x="13704" y="10543"/>
                    <a:pt x="13430" y="10602"/>
                  </a:cubicBezTo>
                  <a:cubicBezTo>
                    <a:pt x="13388" y="10611"/>
                    <a:pt x="13347" y="10615"/>
                    <a:pt x="13307" y="10615"/>
                  </a:cubicBezTo>
                  <a:cubicBezTo>
                    <a:pt x="13019" y="10615"/>
                    <a:pt x="12789" y="10404"/>
                    <a:pt x="12632" y="10174"/>
                  </a:cubicBezTo>
                  <a:cubicBezTo>
                    <a:pt x="12120" y="9459"/>
                    <a:pt x="12001" y="8435"/>
                    <a:pt x="11894" y="7590"/>
                  </a:cubicBezTo>
                  <a:cubicBezTo>
                    <a:pt x="11775" y="6733"/>
                    <a:pt x="11763" y="5828"/>
                    <a:pt x="11728" y="4959"/>
                  </a:cubicBezTo>
                  <a:cubicBezTo>
                    <a:pt x="11656" y="3613"/>
                    <a:pt x="11656" y="2208"/>
                    <a:pt x="12299" y="994"/>
                  </a:cubicBezTo>
                  <a:cubicBezTo>
                    <a:pt x="12311" y="982"/>
                    <a:pt x="12323" y="970"/>
                    <a:pt x="12335" y="958"/>
                  </a:cubicBezTo>
                  <a:cubicBezTo>
                    <a:pt x="12347" y="923"/>
                    <a:pt x="12359" y="899"/>
                    <a:pt x="12371" y="863"/>
                  </a:cubicBezTo>
                  <a:cubicBezTo>
                    <a:pt x="12442" y="673"/>
                    <a:pt x="12549" y="482"/>
                    <a:pt x="12668" y="315"/>
                  </a:cubicBezTo>
                  <a:cubicBezTo>
                    <a:pt x="12673" y="309"/>
                    <a:pt x="12647" y="306"/>
                    <a:pt x="12594" y="306"/>
                  </a:cubicBezTo>
                  <a:cubicBezTo>
                    <a:pt x="12141" y="306"/>
                    <a:pt x="9750" y="545"/>
                    <a:pt x="8715" y="1185"/>
                  </a:cubicBezTo>
                  <a:cubicBezTo>
                    <a:pt x="7644" y="1839"/>
                    <a:pt x="7132" y="2970"/>
                    <a:pt x="7215" y="4209"/>
                  </a:cubicBezTo>
                  <a:cubicBezTo>
                    <a:pt x="7310" y="5399"/>
                    <a:pt x="7846" y="6530"/>
                    <a:pt x="8310" y="7626"/>
                  </a:cubicBezTo>
                  <a:cubicBezTo>
                    <a:pt x="8525" y="8150"/>
                    <a:pt x="8715" y="8697"/>
                    <a:pt x="8906" y="9233"/>
                  </a:cubicBezTo>
                  <a:cubicBezTo>
                    <a:pt x="9120" y="9828"/>
                    <a:pt x="9370" y="10448"/>
                    <a:pt x="9346" y="11102"/>
                  </a:cubicBezTo>
                  <a:cubicBezTo>
                    <a:pt x="9346" y="11305"/>
                    <a:pt x="9382" y="11507"/>
                    <a:pt x="9215" y="11710"/>
                  </a:cubicBezTo>
                  <a:cubicBezTo>
                    <a:pt x="9215" y="11710"/>
                    <a:pt x="9215" y="11722"/>
                    <a:pt x="9215" y="11722"/>
                  </a:cubicBezTo>
                  <a:cubicBezTo>
                    <a:pt x="9182" y="11741"/>
                    <a:pt x="9147" y="11750"/>
                    <a:pt x="9113" y="11750"/>
                  </a:cubicBezTo>
                  <a:cubicBezTo>
                    <a:pt x="9062" y="11750"/>
                    <a:pt x="9013" y="11729"/>
                    <a:pt x="8977" y="11686"/>
                  </a:cubicBezTo>
                  <a:cubicBezTo>
                    <a:pt x="8918" y="11638"/>
                    <a:pt x="8870" y="11591"/>
                    <a:pt x="8822" y="11519"/>
                  </a:cubicBezTo>
                  <a:cubicBezTo>
                    <a:pt x="8680" y="11305"/>
                    <a:pt x="8561" y="11079"/>
                    <a:pt x="8465" y="10841"/>
                  </a:cubicBezTo>
                  <a:cubicBezTo>
                    <a:pt x="8191" y="10198"/>
                    <a:pt x="7906" y="9590"/>
                    <a:pt x="7572" y="8971"/>
                  </a:cubicBezTo>
                  <a:cubicBezTo>
                    <a:pt x="7156" y="8257"/>
                    <a:pt x="6786" y="7495"/>
                    <a:pt x="6477" y="6721"/>
                  </a:cubicBezTo>
                  <a:cubicBezTo>
                    <a:pt x="6215" y="5995"/>
                    <a:pt x="6001" y="5090"/>
                    <a:pt x="6429" y="4387"/>
                  </a:cubicBezTo>
                  <a:cubicBezTo>
                    <a:pt x="6430" y="4386"/>
                    <a:pt x="6427" y="4385"/>
                    <a:pt x="6421" y="4385"/>
                  </a:cubicBezTo>
                  <a:cubicBezTo>
                    <a:pt x="6263" y="4385"/>
                    <a:pt x="3821" y="4863"/>
                    <a:pt x="3143" y="5840"/>
                  </a:cubicBezTo>
                  <a:cubicBezTo>
                    <a:pt x="2429" y="6852"/>
                    <a:pt x="2512" y="8078"/>
                    <a:pt x="3012" y="9138"/>
                  </a:cubicBezTo>
                  <a:cubicBezTo>
                    <a:pt x="3477" y="10138"/>
                    <a:pt x="4239" y="10829"/>
                    <a:pt x="5072" y="11507"/>
                  </a:cubicBezTo>
                  <a:cubicBezTo>
                    <a:pt x="5524" y="11876"/>
                    <a:pt x="5965" y="12269"/>
                    <a:pt x="6358" y="12686"/>
                  </a:cubicBezTo>
                  <a:cubicBezTo>
                    <a:pt x="6679" y="13031"/>
                    <a:pt x="7001" y="13460"/>
                    <a:pt x="6989" y="13948"/>
                  </a:cubicBezTo>
                  <a:cubicBezTo>
                    <a:pt x="6982" y="14263"/>
                    <a:pt x="6789" y="14380"/>
                    <a:pt x="6507" y="14380"/>
                  </a:cubicBezTo>
                  <a:cubicBezTo>
                    <a:pt x="5799" y="14380"/>
                    <a:pt x="4531" y="13645"/>
                    <a:pt x="4250" y="13484"/>
                  </a:cubicBezTo>
                  <a:cubicBezTo>
                    <a:pt x="3596" y="13127"/>
                    <a:pt x="2988" y="12686"/>
                    <a:pt x="2453" y="12162"/>
                  </a:cubicBezTo>
                  <a:cubicBezTo>
                    <a:pt x="1691" y="11376"/>
                    <a:pt x="1333" y="10400"/>
                    <a:pt x="1131" y="9364"/>
                  </a:cubicBezTo>
                  <a:cubicBezTo>
                    <a:pt x="1131" y="9363"/>
                    <a:pt x="1130" y="9363"/>
                    <a:pt x="1130" y="9363"/>
                  </a:cubicBezTo>
                  <a:cubicBezTo>
                    <a:pt x="1088" y="9363"/>
                    <a:pt x="0" y="11381"/>
                    <a:pt x="24" y="12519"/>
                  </a:cubicBezTo>
                  <a:cubicBezTo>
                    <a:pt x="36" y="13460"/>
                    <a:pt x="298" y="14412"/>
                    <a:pt x="952" y="15103"/>
                  </a:cubicBezTo>
                  <a:cubicBezTo>
                    <a:pt x="1619" y="15805"/>
                    <a:pt x="2512" y="15996"/>
                    <a:pt x="3405" y="16151"/>
                  </a:cubicBezTo>
                  <a:cubicBezTo>
                    <a:pt x="4155" y="16282"/>
                    <a:pt x="5274" y="16413"/>
                    <a:pt x="5822" y="17056"/>
                  </a:cubicBezTo>
                  <a:cubicBezTo>
                    <a:pt x="5846" y="17079"/>
                    <a:pt x="5870" y="17115"/>
                    <a:pt x="5882" y="17139"/>
                  </a:cubicBezTo>
                  <a:cubicBezTo>
                    <a:pt x="6112" y="17632"/>
                    <a:pt x="5687" y="17883"/>
                    <a:pt x="5256" y="17883"/>
                  </a:cubicBezTo>
                  <a:cubicBezTo>
                    <a:pt x="5218" y="17883"/>
                    <a:pt x="5181" y="17881"/>
                    <a:pt x="5143" y="17877"/>
                  </a:cubicBezTo>
                  <a:cubicBezTo>
                    <a:pt x="4727" y="17829"/>
                    <a:pt x="4322" y="17710"/>
                    <a:pt x="3941" y="17532"/>
                  </a:cubicBezTo>
                  <a:cubicBezTo>
                    <a:pt x="3560" y="17389"/>
                    <a:pt x="3203" y="17187"/>
                    <a:pt x="2869" y="16960"/>
                  </a:cubicBezTo>
                  <a:cubicBezTo>
                    <a:pt x="2417" y="16627"/>
                    <a:pt x="2084" y="16174"/>
                    <a:pt x="1655" y="15829"/>
                  </a:cubicBezTo>
                  <a:cubicBezTo>
                    <a:pt x="1654" y="15828"/>
                    <a:pt x="1653" y="15828"/>
                    <a:pt x="1652" y="15828"/>
                  </a:cubicBezTo>
                  <a:cubicBezTo>
                    <a:pt x="1588" y="15828"/>
                    <a:pt x="1773" y="18102"/>
                    <a:pt x="2607" y="18913"/>
                  </a:cubicBezTo>
                  <a:cubicBezTo>
                    <a:pt x="3465" y="19723"/>
                    <a:pt x="4393" y="20496"/>
                    <a:pt x="5513" y="20913"/>
                  </a:cubicBezTo>
                  <a:cubicBezTo>
                    <a:pt x="5988" y="21092"/>
                    <a:pt x="6361" y="21205"/>
                    <a:pt x="6762" y="21205"/>
                  </a:cubicBezTo>
                  <a:cubicBezTo>
                    <a:pt x="6974" y="21205"/>
                    <a:pt x="7194" y="21174"/>
                    <a:pt x="7441" y="21104"/>
                  </a:cubicBezTo>
                  <a:cubicBezTo>
                    <a:pt x="7894" y="20985"/>
                    <a:pt x="8334" y="20794"/>
                    <a:pt x="8727" y="20544"/>
                  </a:cubicBezTo>
                  <a:cubicBezTo>
                    <a:pt x="8918" y="20402"/>
                    <a:pt x="9091" y="20336"/>
                    <a:pt x="9237" y="20336"/>
                  </a:cubicBezTo>
                  <a:cubicBezTo>
                    <a:pt x="9738" y="20336"/>
                    <a:pt x="9926" y="21103"/>
                    <a:pt x="9465" y="22163"/>
                  </a:cubicBezTo>
                  <a:cubicBezTo>
                    <a:pt x="9061" y="23104"/>
                    <a:pt x="9727" y="24164"/>
                    <a:pt x="10394" y="24914"/>
                  </a:cubicBezTo>
                  <a:cubicBezTo>
                    <a:pt x="11108" y="25699"/>
                    <a:pt x="12490" y="26533"/>
                    <a:pt x="13537" y="26664"/>
                  </a:cubicBezTo>
                  <a:cubicBezTo>
                    <a:pt x="13654" y="26679"/>
                    <a:pt x="13794" y="26687"/>
                    <a:pt x="13950" y="26687"/>
                  </a:cubicBezTo>
                  <a:cubicBezTo>
                    <a:pt x="15115" y="26687"/>
                    <a:pt x="17209" y="26279"/>
                    <a:pt x="17776" y="25807"/>
                  </a:cubicBezTo>
                  <a:cubicBezTo>
                    <a:pt x="16883" y="25545"/>
                    <a:pt x="14895" y="24949"/>
                    <a:pt x="14073" y="23818"/>
                  </a:cubicBezTo>
                  <a:cubicBezTo>
                    <a:pt x="13585" y="23140"/>
                    <a:pt x="13359" y="22306"/>
                    <a:pt x="13454" y="21485"/>
                  </a:cubicBezTo>
                  <a:lnTo>
                    <a:pt x="13454" y="21485"/>
                  </a:lnTo>
                  <a:cubicBezTo>
                    <a:pt x="14180" y="22616"/>
                    <a:pt x="15311" y="23425"/>
                    <a:pt x="16371" y="24247"/>
                  </a:cubicBezTo>
                  <a:cubicBezTo>
                    <a:pt x="17157" y="24854"/>
                    <a:pt x="18050" y="25473"/>
                    <a:pt x="19098" y="25521"/>
                  </a:cubicBezTo>
                  <a:cubicBezTo>
                    <a:pt x="19124" y="25522"/>
                    <a:pt x="19151" y="25522"/>
                    <a:pt x="19177" y="25522"/>
                  </a:cubicBezTo>
                  <a:cubicBezTo>
                    <a:pt x="20179" y="25522"/>
                    <a:pt x="21043" y="24871"/>
                    <a:pt x="21693" y="24140"/>
                  </a:cubicBezTo>
                  <a:cubicBezTo>
                    <a:pt x="22098" y="23687"/>
                    <a:pt x="22431" y="23199"/>
                    <a:pt x="22717" y="22663"/>
                  </a:cubicBezTo>
                  <a:cubicBezTo>
                    <a:pt x="22943" y="22270"/>
                    <a:pt x="23074" y="21818"/>
                    <a:pt x="23122" y="21366"/>
                  </a:cubicBezTo>
                  <a:cubicBezTo>
                    <a:pt x="23241" y="21376"/>
                    <a:pt x="23361" y="21381"/>
                    <a:pt x="23480" y="21381"/>
                  </a:cubicBezTo>
                  <a:cubicBezTo>
                    <a:pt x="23899" y="21381"/>
                    <a:pt x="24319" y="21317"/>
                    <a:pt x="24717" y="21187"/>
                  </a:cubicBezTo>
                  <a:cubicBezTo>
                    <a:pt x="26134" y="20711"/>
                    <a:pt x="26432" y="19258"/>
                    <a:pt x="26801" y="17996"/>
                  </a:cubicBezTo>
                  <a:cubicBezTo>
                    <a:pt x="26846" y="17839"/>
                    <a:pt x="26986" y="17023"/>
                    <a:pt x="26872" y="17023"/>
                  </a:cubicBezTo>
                  <a:cubicBezTo>
                    <a:pt x="26865" y="17023"/>
                    <a:pt x="26857" y="17026"/>
                    <a:pt x="26849" y="17032"/>
                  </a:cubicBezTo>
                  <a:cubicBezTo>
                    <a:pt x="26301" y="17437"/>
                    <a:pt x="25646" y="17675"/>
                    <a:pt x="24967" y="17722"/>
                  </a:cubicBezTo>
                  <a:cubicBezTo>
                    <a:pt x="24324" y="17770"/>
                    <a:pt x="23491" y="17841"/>
                    <a:pt x="22848" y="17841"/>
                  </a:cubicBezTo>
                  <a:cubicBezTo>
                    <a:pt x="21586" y="17841"/>
                    <a:pt x="20336" y="17770"/>
                    <a:pt x="19098" y="17639"/>
                  </a:cubicBezTo>
                  <a:cubicBezTo>
                    <a:pt x="18550" y="17579"/>
                    <a:pt x="17883" y="17437"/>
                    <a:pt x="17490" y="17032"/>
                  </a:cubicBezTo>
                  <a:cubicBezTo>
                    <a:pt x="17264" y="16794"/>
                    <a:pt x="17562" y="16663"/>
                    <a:pt x="17764" y="16579"/>
                  </a:cubicBezTo>
                  <a:cubicBezTo>
                    <a:pt x="18478" y="16305"/>
                    <a:pt x="19336" y="16282"/>
                    <a:pt x="20098" y="16246"/>
                  </a:cubicBezTo>
                  <a:cubicBezTo>
                    <a:pt x="21765" y="16174"/>
                    <a:pt x="23491" y="16329"/>
                    <a:pt x="25122" y="15924"/>
                  </a:cubicBezTo>
                  <a:cubicBezTo>
                    <a:pt x="26027" y="15710"/>
                    <a:pt x="26956" y="15293"/>
                    <a:pt x="27218" y="14377"/>
                  </a:cubicBezTo>
                  <a:cubicBezTo>
                    <a:pt x="27408" y="13674"/>
                    <a:pt x="27527" y="11484"/>
                    <a:pt x="27527" y="11483"/>
                  </a:cubicBezTo>
                  <a:lnTo>
                    <a:pt x="27527" y="11483"/>
                  </a:lnTo>
                  <a:cubicBezTo>
                    <a:pt x="27420" y="11531"/>
                    <a:pt x="27325" y="11591"/>
                    <a:pt x="27230" y="11686"/>
                  </a:cubicBezTo>
                  <a:lnTo>
                    <a:pt x="27230" y="11674"/>
                  </a:lnTo>
                  <a:cubicBezTo>
                    <a:pt x="26908" y="11924"/>
                    <a:pt x="26182" y="12162"/>
                    <a:pt x="25860" y="12329"/>
                  </a:cubicBezTo>
                  <a:cubicBezTo>
                    <a:pt x="25182" y="12674"/>
                    <a:pt x="23896" y="12936"/>
                    <a:pt x="23431" y="13067"/>
                  </a:cubicBezTo>
                  <a:cubicBezTo>
                    <a:pt x="22038" y="13436"/>
                    <a:pt x="21610" y="13305"/>
                    <a:pt x="20157" y="13448"/>
                  </a:cubicBezTo>
                  <a:cubicBezTo>
                    <a:pt x="20048" y="13461"/>
                    <a:pt x="19945" y="13466"/>
                    <a:pt x="19844" y="13466"/>
                  </a:cubicBezTo>
                  <a:cubicBezTo>
                    <a:pt x="19374" y="13466"/>
                    <a:pt x="18979" y="13344"/>
                    <a:pt x="18478" y="13246"/>
                  </a:cubicBezTo>
                  <a:cubicBezTo>
                    <a:pt x="18205" y="13186"/>
                    <a:pt x="17895" y="13091"/>
                    <a:pt x="17728" y="12876"/>
                  </a:cubicBezTo>
                  <a:cubicBezTo>
                    <a:pt x="17526" y="12603"/>
                    <a:pt x="17812" y="12317"/>
                    <a:pt x="18026" y="12174"/>
                  </a:cubicBezTo>
                  <a:cubicBezTo>
                    <a:pt x="18443" y="11888"/>
                    <a:pt x="18967" y="11769"/>
                    <a:pt x="19443" y="11638"/>
                  </a:cubicBezTo>
                  <a:cubicBezTo>
                    <a:pt x="20157" y="11460"/>
                    <a:pt x="20883" y="11352"/>
                    <a:pt x="21610" y="11293"/>
                  </a:cubicBezTo>
                  <a:cubicBezTo>
                    <a:pt x="22312" y="11233"/>
                    <a:pt x="23015" y="11126"/>
                    <a:pt x="23705" y="10971"/>
                  </a:cubicBezTo>
                  <a:cubicBezTo>
                    <a:pt x="24372" y="10793"/>
                    <a:pt x="25003" y="10531"/>
                    <a:pt x="25598" y="10198"/>
                  </a:cubicBezTo>
                  <a:cubicBezTo>
                    <a:pt x="26670" y="9602"/>
                    <a:pt x="27634" y="8626"/>
                    <a:pt x="27515" y="7304"/>
                  </a:cubicBezTo>
                  <a:cubicBezTo>
                    <a:pt x="27491" y="7233"/>
                    <a:pt x="27468" y="7161"/>
                    <a:pt x="27444" y="7102"/>
                  </a:cubicBezTo>
                  <a:cubicBezTo>
                    <a:pt x="27420" y="7042"/>
                    <a:pt x="27110" y="6340"/>
                    <a:pt x="26968" y="6054"/>
                  </a:cubicBezTo>
                  <a:lnTo>
                    <a:pt x="26884" y="5911"/>
                  </a:lnTo>
                  <a:lnTo>
                    <a:pt x="26753" y="6030"/>
                  </a:lnTo>
                  <a:cubicBezTo>
                    <a:pt x="26456" y="6316"/>
                    <a:pt x="26146" y="6566"/>
                    <a:pt x="25825" y="6816"/>
                  </a:cubicBezTo>
                  <a:cubicBezTo>
                    <a:pt x="25134" y="7352"/>
                    <a:pt x="24384" y="7828"/>
                    <a:pt x="23610" y="8245"/>
                  </a:cubicBezTo>
                  <a:cubicBezTo>
                    <a:pt x="23181" y="8447"/>
                    <a:pt x="22693" y="8685"/>
                    <a:pt x="22217" y="8709"/>
                  </a:cubicBezTo>
                  <a:cubicBezTo>
                    <a:pt x="22190" y="8711"/>
                    <a:pt x="22163" y="8712"/>
                    <a:pt x="22136" y="8712"/>
                  </a:cubicBezTo>
                  <a:cubicBezTo>
                    <a:pt x="21790" y="8712"/>
                    <a:pt x="21370" y="8569"/>
                    <a:pt x="21348" y="8162"/>
                  </a:cubicBezTo>
                  <a:cubicBezTo>
                    <a:pt x="21324" y="7757"/>
                    <a:pt x="21705" y="7435"/>
                    <a:pt x="21991" y="7221"/>
                  </a:cubicBezTo>
                  <a:cubicBezTo>
                    <a:pt x="22372" y="6935"/>
                    <a:pt x="22777" y="6697"/>
                    <a:pt x="23181" y="6471"/>
                  </a:cubicBezTo>
                  <a:cubicBezTo>
                    <a:pt x="24158" y="5935"/>
                    <a:pt x="25694" y="5649"/>
                    <a:pt x="25860" y="4554"/>
                  </a:cubicBezTo>
                  <a:cubicBezTo>
                    <a:pt x="25967" y="3923"/>
                    <a:pt x="25575" y="3637"/>
                    <a:pt x="25396" y="2828"/>
                  </a:cubicBezTo>
                  <a:cubicBezTo>
                    <a:pt x="25265" y="2244"/>
                    <a:pt x="25170" y="1649"/>
                    <a:pt x="25122" y="1054"/>
                  </a:cubicBezTo>
                  <a:cubicBezTo>
                    <a:pt x="24953" y="1065"/>
                    <a:pt x="24784" y="1070"/>
                    <a:pt x="24617" y="1070"/>
                  </a:cubicBezTo>
                  <a:cubicBezTo>
                    <a:pt x="24243" y="1070"/>
                    <a:pt x="23873" y="1043"/>
                    <a:pt x="23503" y="994"/>
                  </a:cubicBezTo>
                  <a:cubicBezTo>
                    <a:pt x="23093" y="923"/>
                    <a:pt x="22725" y="748"/>
                    <a:pt x="22402" y="748"/>
                  </a:cubicBezTo>
                  <a:cubicBezTo>
                    <a:pt x="22237" y="748"/>
                    <a:pt x="22084" y="794"/>
                    <a:pt x="21943" y="923"/>
                  </a:cubicBezTo>
                  <a:cubicBezTo>
                    <a:pt x="21788" y="1077"/>
                    <a:pt x="21645" y="1244"/>
                    <a:pt x="21538" y="1435"/>
                  </a:cubicBezTo>
                  <a:cubicBezTo>
                    <a:pt x="21312" y="1816"/>
                    <a:pt x="21145" y="2220"/>
                    <a:pt x="21038" y="2649"/>
                  </a:cubicBezTo>
                  <a:cubicBezTo>
                    <a:pt x="20895" y="3399"/>
                    <a:pt x="20776" y="3947"/>
                    <a:pt x="20383" y="4614"/>
                  </a:cubicBezTo>
                  <a:cubicBezTo>
                    <a:pt x="20322" y="4715"/>
                    <a:pt x="20078" y="4905"/>
                    <a:pt x="19949" y="4905"/>
                  </a:cubicBezTo>
                  <a:cubicBezTo>
                    <a:pt x="19927" y="4905"/>
                    <a:pt x="19909" y="4899"/>
                    <a:pt x="19895" y="4887"/>
                  </a:cubicBezTo>
                  <a:cubicBezTo>
                    <a:pt x="19205" y="4399"/>
                    <a:pt x="19598" y="3209"/>
                    <a:pt x="19812" y="2578"/>
                  </a:cubicBezTo>
                  <a:cubicBezTo>
                    <a:pt x="20062" y="1863"/>
                    <a:pt x="20383" y="1185"/>
                    <a:pt x="20800" y="554"/>
                  </a:cubicBezTo>
                  <a:lnTo>
                    <a:pt x="20895" y="399"/>
                  </a:lnTo>
                  <a:cubicBezTo>
                    <a:pt x="20716" y="367"/>
                    <a:pt x="20535" y="352"/>
                    <a:pt x="20353" y="352"/>
                  </a:cubicBezTo>
                  <a:cubicBezTo>
                    <a:pt x="20124" y="352"/>
                    <a:pt x="19895" y="376"/>
                    <a:pt x="19669" y="423"/>
                  </a:cubicBezTo>
                  <a:cubicBezTo>
                    <a:pt x="18717" y="685"/>
                    <a:pt x="18205" y="1827"/>
                    <a:pt x="17943" y="2685"/>
                  </a:cubicBezTo>
                  <a:cubicBezTo>
                    <a:pt x="17526" y="3994"/>
                    <a:pt x="17728" y="5399"/>
                    <a:pt x="17431" y="6721"/>
                  </a:cubicBezTo>
                  <a:cubicBezTo>
                    <a:pt x="17371" y="7054"/>
                    <a:pt x="17264" y="7364"/>
                    <a:pt x="17121" y="7662"/>
                  </a:cubicBezTo>
                  <a:cubicBezTo>
                    <a:pt x="17062" y="7816"/>
                    <a:pt x="16931" y="7935"/>
                    <a:pt x="16788" y="7983"/>
                  </a:cubicBezTo>
                  <a:cubicBezTo>
                    <a:pt x="16772" y="7986"/>
                    <a:pt x="16756" y="7988"/>
                    <a:pt x="16741" y="7988"/>
                  </a:cubicBezTo>
                  <a:cubicBezTo>
                    <a:pt x="16579" y="7988"/>
                    <a:pt x="16424" y="7828"/>
                    <a:pt x="16359" y="7697"/>
                  </a:cubicBezTo>
                  <a:cubicBezTo>
                    <a:pt x="16061" y="7138"/>
                    <a:pt x="16288" y="6352"/>
                    <a:pt x="16311" y="5757"/>
                  </a:cubicBezTo>
                  <a:cubicBezTo>
                    <a:pt x="16383" y="4233"/>
                    <a:pt x="16181" y="2709"/>
                    <a:pt x="16383" y="1208"/>
                  </a:cubicBezTo>
                  <a:cubicBezTo>
                    <a:pt x="16419" y="994"/>
                    <a:pt x="16454" y="780"/>
                    <a:pt x="16502" y="577"/>
                  </a:cubicBezTo>
                  <a:cubicBezTo>
                    <a:pt x="16526" y="434"/>
                    <a:pt x="16562" y="304"/>
                    <a:pt x="16621" y="184"/>
                  </a:cubicBezTo>
                  <a:cubicBezTo>
                    <a:pt x="16702" y="43"/>
                    <a:pt x="16682" y="0"/>
                    <a:pt x="1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644015" y="2206960"/>
              <a:ext cx="701226" cy="832049"/>
            </a:xfrm>
            <a:custGeom>
              <a:avLst/>
              <a:gdLst/>
              <a:ahLst/>
              <a:cxnLst/>
              <a:rect l="l" t="t" r="r" b="b"/>
              <a:pathLst>
                <a:path w="18873" h="22394" extrusionOk="0">
                  <a:moveTo>
                    <a:pt x="18798" y="0"/>
                  </a:moveTo>
                  <a:cubicBezTo>
                    <a:pt x="18778" y="0"/>
                    <a:pt x="18759" y="11"/>
                    <a:pt x="18746" y="36"/>
                  </a:cubicBezTo>
                  <a:cubicBezTo>
                    <a:pt x="18258" y="1012"/>
                    <a:pt x="17460" y="1679"/>
                    <a:pt x="16639" y="2381"/>
                  </a:cubicBezTo>
                  <a:cubicBezTo>
                    <a:pt x="16020" y="2929"/>
                    <a:pt x="15436" y="3512"/>
                    <a:pt x="14900" y="4143"/>
                  </a:cubicBezTo>
                  <a:cubicBezTo>
                    <a:pt x="14888" y="3941"/>
                    <a:pt x="14853" y="3739"/>
                    <a:pt x="14841" y="3536"/>
                  </a:cubicBezTo>
                  <a:cubicBezTo>
                    <a:pt x="14793" y="2988"/>
                    <a:pt x="14746" y="2441"/>
                    <a:pt x="14698" y="1905"/>
                  </a:cubicBezTo>
                  <a:cubicBezTo>
                    <a:pt x="14698" y="1857"/>
                    <a:pt x="14686" y="1798"/>
                    <a:pt x="14686" y="1750"/>
                  </a:cubicBezTo>
                  <a:cubicBezTo>
                    <a:pt x="14519" y="1810"/>
                    <a:pt x="14234" y="4179"/>
                    <a:pt x="14281" y="4858"/>
                  </a:cubicBezTo>
                  <a:lnTo>
                    <a:pt x="14222" y="4917"/>
                  </a:lnTo>
                  <a:cubicBezTo>
                    <a:pt x="13400" y="5846"/>
                    <a:pt x="12567" y="6798"/>
                    <a:pt x="11757" y="7763"/>
                  </a:cubicBezTo>
                  <a:cubicBezTo>
                    <a:pt x="11733" y="7191"/>
                    <a:pt x="11567" y="6572"/>
                    <a:pt x="11471" y="6048"/>
                  </a:cubicBezTo>
                  <a:cubicBezTo>
                    <a:pt x="11317" y="5263"/>
                    <a:pt x="11102" y="4489"/>
                    <a:pt x="10924" y="3715"/>
                  </a:cubicBezTo>
                  <a:cubicBezTo>
                    <a:pt x="10828" y="3310"/>
                    <a:pt x="10745" y="2917"/>
                    <a:pt x="10686" y="2524"/>
                  </a:cubicBezTo>
                  <a:cubicBezTo>
                    <a:pt x="10650" y="2703"/>
                    <a:pt x="10638" y="2893"/>
                    <a:pt x="10626" y="3072"/>
                  </a:cubicBezTo>
                  <a:cubicBezTo>
                    <a:pt x="10626" y="3941"/>
                    <a:pt x="10709" y="4810"/>
                    <a:pt x="10840" y="5679"/>
                  </a:cubicBezTo>
                  <a:cubicBezTo>
                    <a:pt x="11043" y="6584"/>
                    <a:pt x="10876" y="7584"/>
                    <a:pt x="11186" y="8453"/>
                  </a:cubicBezTo>
                  <a:cubicBezTo>
                    <a:pt x="10638" y="9120"/>
                    <a:pt x="10114" y="9799"/>
                    <a:pt x="9614" y="10477"/>
                  </a:cubicBezTo>
                  <a:cubicBezTo>
                    <a:pt x="9388" y="10787"/>
                    <a:pt x="9150" y="11097"/>
                    <a:pt x="8912" y="11406"/>
                  </a:cubicBezTo>
                  <a:cubicBezTo>
                    <a:pt x="8661" y="10585"/>
                    <a:pt x="8054" y="9799"/>
                    <a:pt x="7769" y="9025"/>
                  </a:cubicBezTo>
                  <a:cubicBezTo>
                    <a:pt x="7376" y="7918"/>
                    <a:pt x="7042" y="6787"/>
                    <a:pt x="6721" y="5655"/>
                  </a:cubicBezTo>
                  <a:cubicBezTo>
                    <a:pt x="6554" y="5072"/>
                    <a:pt x="6364" y="4489"/>
                    <a:pt x="6197" y="3905"/>
                  </a:cubicBezTo>
                  <a:lnTo>
                    <a:pt x="6197" y="3905"/>
                  </a:lnTo>
                  <a:cubicBezTo>
                    <a:pt x="6209" y="4191"/>
                    <a:pt x="6233" y="4477"/>
                    <a:pt x="6256" y="4751"/>
                  </a:cubicBezTo>
                  <a:cubicBezTo>
                    <a:pt x="6280" y="5024"/>
                    <a:pt x="7316" y="9894"/>
                    <a:pt x="8471" y="11966"/>
                  </a:cubicBezTo>
                  <a:lnTo>
                    <a:pt x="7578" y="13085"/>
                  </a:lnTo>
                  <a:cubicBezTo>
                    <a:pt x="7197" y="12323"/>
                    <a:pt x="6435" y="11704"/>
                    <a:pt x="5828" y="11156"/>
                  </a:cubicBezTo>
                  <a:cubicBezTo>
                    <a:pt x="4875" y="10275"/>
                    <a:pt x="3935" y="9394"/>
                    <a:pt x="3066" y="8430"/>
                  </a:cubicBezTo>
                  <a:cubicBezTo>
                    <a:pt x="2589" y="7906"/>
                    <a:pt x="2149" y="7358"/>
                    <a:pt x="1732" y="6787"/>
                  </a:cubicBezTo>
                  <a:lnTo>
                    <a:pt x="1732" y="6787"/>
                  </a:lnTo>
                  <a:cubicBezTo>
                    <a:pt x="2113" y="7549"/>
                    <a:pt x="2089" y="7680"/>
                    <a:pt x="2506" y="8382"/>
                  </a:cubicBezTo>
                  <a:cubicBezTo>
                    <a:pt x="2565" y="8477"/>
                    <a:pt x="3256" y="9323"/>
                    <a:pt x="3268" y="9418"/>
                  </a:cubicBezTo>
                  <a:cubicBezTo>
                    <a:pt x="3720" y="9906"/>
                    <a:pt x="4042" y="10216"/>
                    <a:pt x="4518" y="10668"/>
                  </a:cubicBezTo>
                  <a:cubicBezTo>
                    <a:pt x="5018" y="11156"/>
                    <a:pt x="5542" y="11609"/>
                    <a:pt x="6042" y="12097"/>
                  </a:cubicBezTo>
                  <a:cubicBezTo>
                    <a:pt x="6495" y="12525"/>
                    <a:pt x="6852" y="13025"/>
                    <a:pt x="7280" y="13466"/>
                  </a:cubicBezTo>
                  <a:cubicBezTo>
                    <a:pt x="7018" y="13799"/>
                    <a:pt x="6768" y="14133"/>
                    <a:pt x="6518" y="14478"/>
                  </a:cubicBezTo>
                  <a:cubicBezTo>
                    <a:pt x="6018" y="13942"/>
                    <a:pt x="5232" y="13609"/>
                    <a:pt x="4601" y="13323"/>
                  </a:cubicBezTo>
                  <a:cubicBezTo>
                    <a:pt x="3756" y="12954"/>
                    <a:pt x="2899" y="12632"/>
                    <a:pt x="2018" y="12382"/>
                  </a:cubicBezTo>
                  <a:lnTo>
                    <a:pt x="1387" y="12192"/>
                  </a:lnTo>
                  <a:lnTo>
                    <a:pt x="1387" y="12192"/>
                  </a:lnTo>
                  <a:cubicBezTo>
                    <a:pt x="1434" y="12228"/>
                    <a:pt x="1482" y="12263"/>
                    <a:pt x="1518" y="12311"/>
                  </a:cubicBezTo>
                  <a:cubicBezTo>
                    <a:pt x="1720" y="12490"/>
                    <a:pt x="3089" y="13359"/>
                    <a:pt x="3732" y="13609"/>
                  </a:cubicBezTo>
                  <a:cubicBezTo>
                    <a:pt x="4220" y="13799"/>
                    <a:pt x="4697" y="14014"/>
                    <a:pt x="5161" y="14240"/>
                  </a:cubicBezTo>
                  <a:cubicBezTo>
                    <a:pt x="5530" y="14430"/>
                    <a:pt x="5864" y="14668"/>
                    <a:pt x="6245" y="14835"/>
                  </a:cubicBezTo>
                  <a:cubicBezTo>
                    <a:pt x="6102" y="15038"/>
                    <a:pt x="5959" y="15240"/>
                    <a:pt x="5816" y="15454"/>
                  </a:cubicBezTo>
                  <a:cubicBezTo>
                    <a:pt x="5564" y="15413"/>
                    <a:pt x="5307" y="15396"/>
                    <a:pt x="5047" y="15396"/>
                  </a:cubicBezTo>
                  <a:cubicBezTo>
                    <a:pt x="4189" y="15396"/>
                    <a:pt x="3302" y="15575"/>
                    <a:pt x="2470" y="15621"/>
                  </a:cubicBezTo>
                  <a:cubicBezTo>
                    <a:pt x="2208" y="15645"/>
                    <a:pt x="1934" y="15657"/>
                    <a:pt x="1661" y="15657"/>
                  </a:cubicBezTo>
                  <a:cubicBezTo>
                    <a:pt x="1855" y="15810"/>
                    <a:pt x="2796" y="15955"/>
                    <a:pt x="3359" y="15955"/>
                  </a:cubicBezTo>
                  <a:cubicBezTo>
                    <a:pt x="3452" y="15955"/>
                    <a:pt x="3534" y="15951"/>
                    <a:pt x="3601" y="15942"/>
                  </a:cubicBezTo>
                  <a:cubicBezTo>
                    <a:pt x="3836" y="15910"/>
                    <a:pt x="4093" y="15903"/>
                    <a:pt x="4354" y="15903"/>
                  </a:cubicBezTo>
                  <a:cubicBezTo>
                    <a:pt x="4545" y="15903"/>
                    <a:pt x="4737" y="15906"/>
                    <a:pt x="4925" y="15906"/>
                  </a:cubicBezTo>
                  <a:cubicBezTo>
                    <a:pt x="5132" y="15906"/>
                    <a:pt x="5333" y="15902"/>
                    <a:pt x="5518" y="15883"/>
                  </a:cubicBezTo>
                  <a:lnTo>
                    <a:pt x="5518" y="15883"/>
                  </a:lnTo>
                  <a:cubicBezTo>
                    <a:pt x="4304" y="17764"/>
                    <a:pt x="2018" y="20395"/>
                    <a:pt x="256" y="21812"/>
                  </a:cubicBezTo>
                  <a:cubicBezTo>
                    <a:pt x="1" y="22018"/>
                    <a:pt x="182" y="22393"/>
                    <a:pt x="446" y="22393"/>
                  </a:cubicBezTo>
                  <a:cubicBezTo>
                    <a:pt x="503" y="22393"/>
                    <a:pt x="564" y="22376"/>
                    <a:pt x="625" y="22336"/>
                  </a:cubicBezTo>
                  <a:cubicBezTo>
                    <a:pt x="2375" y="21122"/>
                    <a:pt x="4601" y="18431"/>
                    <a:pt x="5768" y="16681"/>
                  </a:cubicBezTo>
                  <a:cubicBezTo>
                    <a:pt x="5911" y="16454"/>
                    <a:pt x="6066" y="16228"/>
                    <a:pt x="6233" y="16014"/>
                  </a:cubicBezTo>
                  <a:cubicBezTo>
                    <a:pt x="6887" y="16752"/>
                    <a:pt x="7483" y="18990"/>
                    <a:pt x="7578" y="19181"/>
                  </a:cubicBezTo>
                  <a:lnTo>
                    <a:pt x="7721" y="19479"/>
                  </a:lnTo>
                  <a:cubicBezTo>
                    <a:pt x="7685" y="19050"/>
                    <a:pt x="7459" y="16895"/>
                    <a:pt x="6518" y="15621"/>
                  </a:cubicBezTo>
                  <a:cubicBezTo>
                    <a:pt x="6649" y="15442"/>
                    <a:pt x="6685" y="15347"/>
                    <a:pt x="6816" y="15169"/>
                  </a:cubicBezTo>
                  <a:cubicBezTo>
                    <a:pt x="7221" y="15192"/>
                    <a:pt x="7614" y="15288"/>
                    <a:pt x="7995" y="15454"/>
                  </a:cubicBezTo>
                  <a:cubicBezTo>
                    <a:pt x="8542" y="15740"/>
                    <a:pt x="9054" y="16085"/>
                    <a:pt x="9531" y="16490"/>
                  </a:cubicBezTo>
                  <a:cubicBezTo>
                    <a:pt x="10284" y="17108"/>
                    <a:pt x="11832" y="18373"/>
                    <a:pt x="12084" y="18373"/>
                  </a:cubicBezTo>
                  <a:cubicBezTo>
                    <a:pt x="12099" y="18373"/>
                    <a:pt x="12109" y="18369"/>
                    <a:pt x="12114" y="18359"/>
                  </a:cubicBezTo>
                  <a:cubicBezTo>
                    <a:pt x="11781" y="17966"/>
                    <a:pt x="11448" y="17562"/>
                    <a:pt x="11090" y="17193"/>
                  </a:cubicBezTo>
                  <a:cubicBezTo>
                    <a:pt x="10436" y="16490"/>
                    <a:pt x="9685" y="15883"/>
                    <a:pt x="8864" y="15395"/>
                  </a:cubicBezTo>
                  <a:cubicBezTo>
                    <a:pt x="8400" y="15121"/>
                    <a:pt x="7745" y="14788"/>
                    <a:pt x="7126" y="14752"/>
                  </a:cubicBezTo>
                  <a:cubicBezTo>
                    <a:pt x="7399" y="14383"/>
                    <a:pt x="7673" y="14014"/>
                    <a:pt x="7947" y="13645"/>
                  </a:cubicBezTo>
                  <a:cubicBezTo>
                    <a:pt x="9825" y="13723"/>
                    <a:pt x="13213" y="14850"/>
                    <a:pt x="13681" y="14850"/>
                  </a:cubicBezTo>
                  <a:cubicBezTo>
                    <a:pt x="13711" y="14850"/>
                    <a:pt x="13729" y="14845"/>
                    <a:pt x="13734" y="14835"/>
                  </a:cubicBezTo>
                  <a:lnTo>
                    <a:pt x="13376" y="14716"/>
                  </a:lnTo>
                  <a:cubicBezTo>
                    <a:pt x="11882" y="14187"/>
                    <a:pt x="10110" y="13248"/>
                    <a:pt x="8436" y="13248"/>
                  </a:cubicBezTo>
                  <a:cubicBezTo>
                    <a:pt x="8376" y="13248"/>
                    <a:pt x="8316" y="13249"/>
                    <a:pt x="8257" y="13252"/>
                  </a:cubicBezTo>
                  <a:cubicBezTo>
                    <a:pt x="8721" y="12632"/>
                    <a:pt x="9197" y="12013"/>
                    <a:pt x="9674" y="11394"/>
                  </a:cubicBezTo>
                  <a:lnTo>
                    <a:pt x="9697" y="11394"/>
                  </a:lnTo>
                  <a:cubicBezTo>
                    <a:pt x="11436" y="11037"/>
                    <a:pt x="15115" y="10989"/>
                    <a:pt x="15389" y="10882"/>
                  </a:cubicBezTo>
                  <a:lnTo>
                    <a:pt x="15234" y="10882"/>
                  </a:lnTo>
                  <a:cubicBezTo>
                    <a:pt x="14126" y="10835"/>
                    <a:pt x="13031" y="10704"/>
                    <a:pt x="11924" y="10620"/>
                  </a:cubicBezTo>
                  <a:cubicBezTo>
                    <a:pt x="11648" y="10597"/>
                    <a:pt x="11372" y="10577"/>
                    <a:pt x="11100" y="10577"/>
                  </a:cubicBezTo>
                  <a:cubicBezTo>
                    <a:pt x="10808" y="10577"/>
                    <a:pt x="10522" y="10600"/>
                    <a:pt x="10245" y="10668"/>
                  </a:cubicBezTo>
                  <a:cubicBezTo>
                    <a:pt x="11055" y="9620"/>
                    <a:pt x="12210" y="8346"/>
                    <a:pt x="13067" y="7322"/>
                  </a:cubicBezTo>
                  <a:cubicBezTo>
                    <a:pt x="14162" y="6929"/>
                    <a:pt x="16508" y="6286"/>
                    <a:pt x="16662" y="6156"/>
                  </a:cubicBezTo>
                  <a:lnTo>
                    <a:pt x="16662" y="6156"/>
                  </a:lnTo>
                  <a:cubicBezTo>
                    <a:pt x="15710" y="6203"/>
                    <a:pt x="14567" y="6239"/>
                    <a:pt x="13591" y="6548"/>
                  </a:cubicBezTo>
                  <a:cubicBezTo>
                    <a:pt x="13960" y="6132"/>
                    <a:pt x="14317" y="5715"/>
                    <a:pt x="14674" y="5298"/>
                  </a:cubicBezTo>
                  <a:cubicBezTo>
                    <a:pt x="15484" y="4370"/>
                    <a:pt x="16270" y="3453"/>
                    <a:pt x="17020" y="2500"/>
                  </a:cubicBezTo>
                  <a:cubicBezTo>
                    <a:pt x="17651" y="1691"/>
                    <a:pt x="18460" y="1048"/>
                    <a:pt x="18865" y="83"/>
                  </a:cubicBezTo>
                  <a:cubicBezTo>
                    <a:pt x="18873" y="37"/>
                    <a:pt x="18835" y="0"/>
                    <a:pt x="1879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599209" y="2398389"/>
              <a:ext cx="1054682" cy="1012660"/>
            </a:xfrm>
            <a:custGeom>
              <a:avLst/>
              <a:gdLst/>
              <a:ahLst/>
              <a:cxnLst/>
              <a:rect l="l" t="t" r="r" b="b"/>
              <a:pathLst>
                <a:path w="28386" h="27255" extrusionOk="0">
                  <a:moveTo>
                    <a:pt x="19563" y="2385"/>
                  </a:moveTo>
                  <a:cubicBezTo>
                    <a:pt x="19634" y="2408"/>
                    <a:pt x="19706" y="2432"/>
                    <a:pt x="19765" y="2456"/>
                  </a:cubicBezTo>
                  <a:lnTo>
                    <a:pt x="19777" y="2456"/>
                  </a:lnTo>
                  <a:cubicBezTo>
                    <a:pt x="20111" y="2611"/>
                    <a:pt x="20432" y="2968"/>
                    <a:pt x="20634" y="3170"/>
                  </a:cubicBezTo>
                  <a:cubicBezTo>
                    <a:pt x="20992" y="3504"/>
                    <a:pt x="21277" y="3909"/>
                    <a:pt x="21492" y="4349"/>
                  </a:cubicBezTo>
                  <a:cubicBezTo>
                    <a:pt x="21980" y="5468"/>
                    <a:pt x="22075" y="7028"/>
                    <a:pt x="21516" y="8135"/>
                  </a:cubicBezTo>
                  <a:cubicBezTo>
                    <a:pt x="21410" y="8338"/>
                    <a:pt x="21272" y="8540"/>
                    <a:pt x="21112" y="8540"/>
                  </a:cubicBezTo>
                  <a:cubicBezTo>
                    <a:pt x="21036" y="8540"/>
                    <a:pt x="20956" y="8496"/>
                    <a:pt x="20873" y="8385"/>
                  </a:cubicBezTo>
                  <a:cubicBezTo>
                    <a:pt x="20634" y="8064"/>
                    <a:pt x="20515" y="7647"/>
                    <a:pt x="20408" y="7278"/>
                  </a:cubicBezTo>
                  <a:cubicBezTo>
                    <a:pt x="20182" y="6421"/>
                    <a:pt x="20015" y="5552"/>
                    <a:pt x="19944" y="4671"/>
                  </a:cubicBezTo>
                  <a:cubicBezTo>
                    <a:pt x="19861" y="3909"/>
                    <a:pt x="19789" y="3123"/>
                    <a:pt x="19563" y="2385"/>
                  </a:cubicBezTo>
                  <a:close/>
                  <a:moveTo>
                    <a:pt x="14631" y="10936"/>
                  </a:moveTo>
                  <a:cubicBezTo>
                    <a:pt x="14760" y="10936"/>
                    <a:pt x="14886" y="11005"/>
                    <a:pt x="14955" y="11124"/>
                  </a:cubicBezTo>
                  <a:cubicBezTo>
                    <a:pt x="14955" y="11136"/>
                    <a:pt x="14967" y="11136"/>
                    <a:pt x="14979" y="11148"/>
                  </a:cubicBezTo>
                  <a:cubicBezTo>
                    <a:pt x="15062" y="11243"/>
                    <a:pt x="15134" y="11362"/>
                    <a:pt x="15169" y="11481"/>
                  </a:cubicBezTo>
                  <a:cubicBezTo>
                    <a:pt x="15205" y="11707"/>
                    <a:pt x="15122" y="11957"/>
                    <a:pt x="14884" y="12017"/>
                  </a:cubicBezTo>
                  <a:cubicBezTo>
                    <a:pt x="14835" y="12028"/>
                    <a:pt x="14787" y="12034"/>
                    <a:pt x="14739" y="12034"/>
                  </a:cubicBezTo>
                  <a:cubicBezTo>
                    <a:pt x="14451" y="12034"/>
                    <a:pt x="14200" y="11825"/>
                    <a:pt x="14169" y="11529"/>
                  </a:cubicBezTo>
                  <a:lnTo>
                    <a:pt x="14181" y="11529"/>
                  </a:lnTo>
                  <a:cubicBezTo>
                    <a:pt x="14169" y="11290"/>
                    <a:pt x="14312" y="11005"/>
                    <a:pt x="14550" y="10945"/>
                  </a:cubicBezTo>
                  <a:cubicBezTo>
                    <a:pt x="14577" y="10939"/>
                    <a:pt x="14604" y="10936"/>
                    <a:pt x="14631" y="10936"/>
                  </a:cubicBezTo>
                  <a:close/>
                  <a:moveTo>
                    <a:pt x="17563" y="10767"/>
                  </a:moveTo>
                  <a:cubicBezTo>
                    <a:pt x="17777" y="10790"/>
                    <a:pt x="17967" y="10874"/>
                    <a:pt x="18122" y="11005"/>
                  </a:cubicBezTo>
                  <a:lnTo>
                    <a:pt x="18158" y="11029"/>
                  </a:lnTo>
                  <a:cubicBezTo>
                    <a:pt x="18432" y="11255"/>
                    <a:pt x="18646" y="11683"/>
                    <a:pt x="18563" y="12052"/>
                  </a:cubicBezTo>
                  <a:cubicBezTo>
                    <a:pt x="18499" y="12308"/>
                    <a:pt x="18311" y="12601"/>
                    <a:pt x="18034" y="12601"/>
                  </a:cubicBezTo>
                  <a:cubicBezTo>
                    <a:pt x="18001" y="12601"/>
                    <a:pt x="17967" y="12597"/>
                    <a:pt x="17932" y="12588"/>
                  </a:cubicBezTo>
                  <a:cubicBezTo>
                    <a:pt x="17646" y="12517"/>
                    <a:pt x="17503" y="12207"/>
                    <a:pt x="17420" y="11957"/>
                  </a:cubicBezTo>
                  <a:cubicBezTo>
                    <a:pt x="17372" y="11779"/>
                    <a:pt x="17336" y="11588"/>
                    <a:pt x="17313" y="11410"/>
                  </a:cubicBezTo>
                  <a:cubicBezTo>
                    <a:pt x="17277" y="11267"/>
                    <a:pt x="17265" y="11124"/>
                    <a:pt x="17289" y="10981"/>
                  </a:cubicBezTo>
                  <a:cubicBezTo>
                    <a:pt x="17325" y="10850"/>
                    <a:pt x="17432" y="10767"/>
                    <a:pt x="17563" y="10767"/>
                  </a:cubicBezTo>
                  <a:close/>
                  <a:moveTo>
                    <a:pt x="20180" y="11092"/>
                  </a:moveTo>
                  <a:cubicBezTo>
                    <a:pt x="20291" y="11092"/>
                    <a:pt x="20400" y="11160"/>
                    <a:pt x="20444" y="11279"/>
                  </a:cubicBezTo>
                  <a:lnTo>
                    <a:pt x="20456" y="11267"/>
                  </a:lnTo>
                  <a:cubicBezTo>
                    <a:pt x="20765" y="11624"/>
                    <a:pt x="20742" y="12279"/>
                    <a:pt x="20551" y="12672"/>
                  </a:cubicBezTo>
                  <a:cubicBezTo>
                    <a:pt x="20490" y="12774"/>
                    <a:pt x="20390" y="12829"/>
                    <a:pt x="20289" y="12829"/>
                  </a:cubicBezTo>
                  <a:cubicBezTo>
                    <a:pt x="20213" y="12829"/>
                    <a:pt x="20136" y="12798"/>
                    <a:pt x="20075" y="12731"/>
                  </a:cubicBezTo>
                  <a:cubicBezTo>
                    <a:pt x="19753" y="12350"/>
                    <a:pt x="19587" y="11564"/>
                    <a:pt x="19992" y="11171"/>
                  </a:cubicBezTo>
                  <a:cubicBezTo>
                    <a:pt x="20046" y="11117"/>
                    <a:pt x="20113" y="11092"/>
                    <a:pt x="20180" y="11092"/>
                  </a:cubicBezTo>
                  <a:close/>
                  <a:moveTo>
                    <a:pt x="15878" y="14241"/>
                  </a:moveTo>
                  <a:cubicBezTo>
                    <a:pt x="15891" y="14241"/>
                    <a:pt x="15905" y="14242"/>
                    <a:pt x="15920" y="14243"/>
                  </a:cubicBezTo>
                  <a:cubicBezTo>
                    <a:pt x="16003" y="14243"/>
                    <a:pt x="16098" y="14255"/>
                    <a:pt x="16158" y="14362"/>
                  </a:cubicBezTo>
                  <a:cubicBezTo>
                    <a:pt x="16301" y="14708"/>
                    <a:pt x="16098" y="15148"/>
                    <a:pt x="15860" y="15410"/>
                  </a:cubicBezTo>
                  <a:cubicBezTo>
                    <a:pt x="15717" y="15553"/>
                    <a:pt x="15509" y="15660"/>
                    <a:pt x="15321" y="15660"/>
                  </a:cubicBezTo>
                  <a:cubicBezTo>
                    <a:pt x="15179" y="15660"/>
                    <a:pt x="15049" y="15599"/>
                    <a:pt x="14967" y="15446"/>
                  </a:cubicBezTo>
                  <a:cubicBezTo>
                    <a:pt x="14800" y="15172"/>
                    <a:pt x="15050" y="14839"/>
                    <a:pt x="15217" y="14636"/>
                  </a:cubicBezTo>
                  <a:cubicBezTo>
                    <a:pt x="15387" y="14444"/>
                    <a:pt x="15620" y="14241"/>
                    <a:pt x="15878" y="14241"/>
                  </a:cubicBezTo>
                  <a:close/>
                  <a:moveTo>
                    <a:pt x="20202" y="15522"/>
                  </a:moveTo>
                  <a:cubicBezTo>
                    <a:pt x="20263" y="15522"/>
                    <a:pt x="20322" y="15545"/>
                    <a:pt x="20367" y="15605"/>
                  </a:cubicBezTo>
                  <a:lnTo>
                    <a:pt x="20367" y="15605"/>
                  </a:lnTo>
                  <a:cubicBezTo>
                    <a:pt x="20381" y="15626"/>
                    <a:pt x="20402" y="15660"/>
                    <a:pt x="20408" y="15672"/>
                  </a:cubicBezTo>
                  <a:cubicBezTo>
                    <a:pt x="20432" y="15720"/>
                    <a:pt x="20444" y="15755"/>
                    <a:pt x="20456" y="15803"/>
                  </a:cubicBezTo>
                  <a:cubicBezTo>
                    <a:pt x="20480" y="15898"/>
                    <a:pt x="20503" y="15993"/>
                    <a:pt x="20503" y="16089"/>
                  </a:cubicBezTo>
                  <a:cubicBezTo>
                    <a:pt x="20527" y="16279"/>
                    <a:pt x="20515" y="16470"/>
                    <a:pt x="20480" y="16648"/>
                  </a:cubicBezTo>
                  <a:cubicBezTo>
                    <a:pt x="20425" y="16910"/>
                    <a:pt x="20191" y="17302"/>
                    <a:pt x="19887" y="17302"/>
                  </a:cubicBezTo>
                  <a:cubicBezTo>
                    <a:pt x="19859" y="17302"/>
                    <a:pt x="19830" y="17298"/>
                    <a:pt x="19801" y="17291"/>
                  </a:cubicBezTo>
                  <a:cubicBezTo>
                    <a:pt x="19206" y="17160"/>
                    <a:pt x="19622" y="16077"/>
                    <a:pt x="19884" y="15732"/>
                  </a:cubicBezTo>
                  <a:cubicBezTo>
                    <a:pt x="19925" y="15635"/>
                    <a:pt x="20069" y="15522"/>
                    <a:pt x="20202" y="15522"/>
                  </a:cubicBezTo>
                  <a:close/>
                  <a:moveTo>
                    <a:pt x="18191" y="15040"/>
                  </a:moveTo>
                  <a:cubicBezTo>
                    <a:pt x="18204" y="15040"/>
                    <a:pt x="18216" y="15041"/>
                    <a:pt x="18229" y="15041"/>
                  </a:cubicBezTo>
                  <a:cubicBezTo>
                    <a:pt x="18396" y="15041"/>
                    <a:pt x="18539" y="15184"/>
                    <a:pt x="18539" y="15362"/>
                  </a:cubicBezTo>
                  <a:cubicBezTo>
                    <a:pt x="18527" y="15446"/>
                    <a:pt x="18515" y="15529"/>
                    <a:pt x="18503" y="15612"/>
                  </a:cubicBezTo>
                  <a:cubicBezTo>
                    <a:pt x="18408" y="15982"/>
                    <a:pt x="18229" y="16339"/>
                    <a:pt x="18003" y="16660"/>
                  </a:cubicBezTo>
                  <a:cubicBezTo>
                    <a:pt x="17753" y="16994"/>
                    <a:pt x="17432" y="17279"/>
                    <a:pt x="17063" y="17482"/>
                  </a:cubicBezTo>
                  <a:cubicBezTo>
                    <a:pt x="17015" y="17507"/>
                    <a:pt x="16964" y="17519"/>
                    <a:pt x="16915" y="17519"/>
                  </a:cubicBezTo>
                  <a:cubicBezTo>
                    <a:pt x="16780" y="17519"/>
                    <a:pt x="16654" y="17431"/>
                    <a:pt x="16610" y="17291"/>
                  </a:cubicBezTo>
                  <a:cubicBezTo>
                    <a:pt x="16469" y="16410"/>
                    <a:pt x="17187" y="15040"/>
                    <a:pt x="18191" y="15040"/>
                  </a:cubicBezTo>
                  <a:close/>
                  <a:moveTo>
                    <a:pt x="16626" y="0"/>
                  </a:moveTo>
                  <a:cubicBezTo>
                    <a:pt x="16084" y="0"/>
                    <a:pt x="15526" y="83"/>
                    <a:pt x="14991" y="146"/>
                  </a:cubicBezTo>
                  <a:cubicBezTo>
                    <a:pt x="14812" y="158"/>
                    <a:pt x="13931" y="372"/>
                    <a:pt x="14086" y="468"/>
                  </a:cubicBezTo>
                  <a:cubicBezTo>
                    <a:pt x="14669" y="825"/>
                    <a:pt x="15134" y="1325"/>
                    <a:pt x="15443" y="1932"/>
                  </a:cubicBezTo>
                  <a:cubicBezTo>
                    <a:pt x="15741" y="2516"/>
                    <a:pt x="16122" y="3254"/>
                    <a:pt x="16372" y="3849"/>
                  </a:cubicBezTo>
                  <a:cubicBezTo>
                    <a:pt x="16848" y="5004"/>
                    <a:pt x="17265" y="6183"/>
                    <a:pt x="17622" y="7385"/>
                  </a:cubicBezTo>
                  <a:cubicBezTo>
                    <a:pt x="17789" y="7909"/>
                    <a:pt x="17908" y="8576"/>
                    <a:pt x="17682" y="9100"/>
                  </a:cubicBezTo>
                  <a:cubicBezTo>
                    <a:pt x="17639" y="9208"/>
                    <a:pt x="17578" y="9248"/>
                    <a:pt x="17512" y="9248"/>
                  </a:cubicBezTo>
                  <a:cubicBezTo>
                    <a:pt x="17395" y="9248"/>
                    <a:pt x="17261" y="9123"/>
                    <a:pt x="17170" y="9016"/>
                  </a:cubicBezTo>
                  <a:cubicBezTo>
                    <a:pt x="16634" y="8469"/>
                    <a:pt x="16277" y="7683"/>
                    <a:pt x="15955" y="6992"/>
                  </a:cubicBezTo>
                  <a:cubicBezTo>
                    <a:pt x="15241" y="5492"/>
                    <a:pt x="14729" y="3837"/>
                    <a:pt x="13729" y="2480"/>
                  </a:cubicBezTo>
                  <a:cubicBezTo>
                    <a:pt x="13211" y="1796"/>
                    <a:pt x="12539" y="1133"/>
                    <a:pt x="11687" y="1133"/>
                  </a:cubicBezTo>
                  <a:cubicBezTo>
                    <a:pt x="11619" y="1133"/>
                    <a:pt x="11549" y="1138"/>
                    <a:pt x="11479" y="1146"/>
                  </a:cubicBezTo>
                  <a:cubicBezTo>
                    <a:pt x="10764" y="1230"/>
                    <a:pt x="8692" y="1968"/>
                    <a:pt x="8692" y="1968"/>
                  </a:cubicBezTo>
                  <a:cubicBezTo>
                    <a:pt x="8776" y="2051"/>
                    <a:pt x="8883" y="2123"/>
                    <a:pt x="8990" y="2170"/>
                  </a:cubicBezTo>
                  <a:lnTo>
                    <a:pt x="8990" y="2182"/>
                  </a:lnTo>
                  <a:cubicBezTo>
                    <a:pt x="9347" y="2385"/>
                    <a:pt x="9847" y="2956"/>
                    <a:pt x="10121" y="3194"/>
                  </a:cubicBezTo>
                  <a:cubicBezTo>
                    <a:pt x="10717" y="3694"/>
                    <a:pt x="11443" y="4766"/>
                    <a:pt x="11740" y="5147"/>
                  </a:cubicBezTo>
                  <a:cubicBezTo>
                    <a:pt x="12622" y="6302"/>
                    <a:pt x="12657" y="6742"/>
                    <a:pt x="13348" y="8028"/>
                  </a:cubicBezTo>
                  <a:cubicBezTo>
                    <a:pt x="13645" y="8576"/>
                    <a:pt x="13681" y="9052"/>
                    <a:pt x="13812" y="9659"/>
                  </a:cubicBezTo>
                  <a:cubicBezTo>
                    <a:pt x="13860" y="9933"/>
                    <a:pt x="13896" y="10243"/>
                    <a:pt x="13753" y="10493"/>
                  </a:cubicBezTo>
                  <a:cubicBezTo>
                    <a:pt x="13683" y="10618"/>
                    <a:pt x="13575" y="10663"/>
                    <a:pt x="13458" y="10663"/>
                  </a:cubicBezTo>
                  <a:cubicBezTo>
                    <a:pt x="13296" y="10663"/>
                    <a:pt x="13115" y="10576"/>
                    <a:pt x="12991" y="10493"/>
                  </a:cubicBezTo>
                  <a:cubicBezTo>
                    <a:pt x="12574" y="10219"/>
                    <a:pt x="12264" y="9778"/>
                    <a:pt x="11955" y="9385"/>
                  </a:cubicBezTo>
                  <a:cubicBezTo>
                    <a:pt x="11514" y="8802"/>
                    <a:pt x="11133" y="8171"/>
                    <a:pt x="10800" y="7528"/>
                  </a:cubicBezTo>
                  <a:cubicBezTo>
                    <a:pt x="10478" y="6897"/>
                    <a:pt x="10109" y="6290"/>
                    <a:pt x="9693" y="5706"/>
                  </a:cubicBezTo>
                  <a:cubicBezTo>
                    <a:pt x="9276" y="5159"/>
                    <a:pt x="8800" y="4671"/>
                    <a:pt x="8252" y="4254"/>
                  </a:cubicBezTo>
                  <a:cubicBezTo>
                    <a:pt x="7577" y="3736"/>
                    <a:pt x="6772" y="3325"/>
                    <a:pt x="5950" y="3325"/>
                  </a:cubicBezTo>
                  <a:cubicBezTo>
                    <a:pt x="5582" y="3325"/>
                    <a:pt x="5211" y="3408"/>
                    <a:pt x="4847" y="3599"/>
                  </a:cubicBezTo>
                  <a:cubicBezTo>
                    <a:pt x="4787" y="3647"/>
                    <a:pt x="4740" y="3694"/>
                    <a:pt x="4680" y="3754"/>
                  </a:cubicBezTo>
                  <a:cubicBezTo>
                    <a:pt x="4644" y="3790"/>
                    <a:pt x="4120" y="4349"/>
                    <a:pt x="3906" y="4599"/>
                  </a:cubicBezTo>
                  <a:lnTo>
                    <a:pt x="3799" y="4718"/>
                  </a:lnTo>
                  <a:lnTo>
                    <a:pt x="3966" y="4790"/>
                  </a:lnTo>
                  <a:cubicBezTo>
                    <a:pt x="4335" y="4956"/>
                    <a:pt x="4704" y="5147"/>
                    <a:pt x="5049" y="5349"/>
                  </a:cubicBezTo>
                  <a:cubicBezTo>
                    <a:pt x="5811" y="5778"/>
                    <a:pt x="6537" y="6278"/>
                    <a:pt x="7216" y="6838"/>
                  </a:cubicBezTo>
                  <a:cubicBezTo>
                    <a:pt x="7573" y="7159"/>
                    <a:pt x="7966" y="7516"/>
                    <a:pt x="8181" y="7945"/>
                  </a:cubicBezTo>
                  <a:cubicBezTo>
                    <a:pt x="8347" y="8266"/>
                    <a:pt x="8407" y="8766"/>
                    <a:pt x="8002" y="8957"/>
                  </a:cubicBezTo>
                  <a:cubicBezTo>
                    <a:pt x="7913" y="9002"/>
                    <a:pt x="7818" y="9020"/>
                    <a:pt x="7722" y="9020"/>
                  </a:cubicBezTo>
                  <a:cubicBezTo>
                    <a:pt x="7433" y="9020"/>
                    <a:pt x="7127" y="8853"/>
                    <a:pt x="6895" y="8719"/>
                  </a:cubicBezTo>
                  <a:cubicBezTo>
                    <a:pt x="6490" y="8481"/>
                    <a:pt x="6109" y="8207"/>
                    <a:pt x="5740" y="7909"/>
                  </a:cubicBezTo>
                  <a:cubicBezTo>
                    <a:pt x="4962" y="7293"/>
                    <a:pt x="4174" y="6158"/>
                    <a:pt x="3234" y="6158"/>
                  </a:cubicBezTo>
                  <a:cubicBezTo>
                    <a:pt x="3138" y="6158"/>
                    <a:pt x="3041" y="6169"/>
                    <a:pt x="2942" y="6195"/>
                  </a:cubicBezTo>
                  <a:cubicBezTo>
                    <a:pt x="2323" y="6338"/>
                    <a:pt x="2215" y="6802"/>
                    <a:pt x="1537" y="7278"/>
                  </a:cubicBezTo>
                  <a:cubicBezTo>
                    <a:pt x="1049" y="7635"/>
                    <a:pt x="537" y="7945"/>
                    <a:pt x="1" y="8231"/>
                  </a:cubicBezTo>
                  <a:cubicBezTo>
                    <a:pt x="239" y="8707"/>
                    <a:pt x="430" y="9219"/>
                    <a:pt x="561" y="9731"/>
                  </a:cubicBezTo>
                  <a:cubicBezTo>
                    <a:pt x="715" y="10350"/>
                    <a:pt x="596" y="10969"/>
                    <a:pt x="1096" y="11207"/>
                  </a:cubicBezTo>
                  <a:cubicBezTo>
                    <a:pt x="1299" y="11290"/>
                    <a:pt x="1513" y="11350"/>
                    <a:pt x="1727" y="11386"/>
                  </a:cubicBezTo>
                  <a:cubicBezTo>
                    <a:pt x="1926" y="11413"/>
                    <a:pt x="2124" y="11425"/>
                    <a:pt x="2323" y="11425"/>
                  </a:cubicBezTo>
                  <a:cubicBezTo>
                    <a:pt x="2565" y="11425"/>
                    <a:pt x="2807" y="11407"/>
                    <a:pt x="3049" y="11374"/>
                  </a:cubicBezTo>
                  <a:cubicBezTo>
                    <a:pt x="3583" y="11262"/>
                    <a:pt x="4024" y="11181"/>
                    <a:pt x="4520" y="11181"/>
                  </a:cubicBezTo>
                  <a:cubicBezTo>
                    <a:pt x="4709" y="11181"/>
                    <a:pt x="4907" y="11193"/>
                    <a:pt x="5121" y="11219"/>
                  </a:cubicBezTo>
                  <a:cubicBezTo>
                    <a:pt x="5252" y="11243"/>
                    <a:pt x="5585" y="11445"/>
                    <a:pt x="5561" y="11576"/>
                  </a:cubicBezTo>
                  <a:cubicBezTo>
                    <a:pt x="5371" y="12398"/>
                    <a:pt x="4132" y="12481"/>
                    <a:pt x="3454" y="12529"/>
                  </a:cubicBezTo>
                  <a:cubicBezTo>
                    <a:pt x="3244" y="12542"/>
                    <a:pt x="3034" y="12549"/>
                    <a:pt x="2824" y="12549"/>
                  </a:cubicBezTo>
                  <a:cubicBezTo>
                    <a:pt x="2284" y="12549"/>
                    <a:pt x="1747" y="12504"/>
                    <a:pt x="1215" y="12410"/>
                  </a:cubicBezTo>
                  <a:lnTo>
                    <a:pt x="1025" y="12374"/>
                  </a:lnTo>
                  <a:lnTo>
                    <a:pt x="1025" y="12374"/>
                  </a:lnTo>
                  <a:cubicBezTo>
                    <a:pt x="1120" y="12779"/>
                    <a:pt x="1287" y="13160"/>
                    <a:pt x="1525" y="13493"/>
                  </a:cubicBezTo>
                  <a:cubicBezTo>
                    <a:pt x="1990" y="14095"/>
                    <a:pt x="2832" y="14257"/>
                    <a:pt x="3602" y="14257"/>
                  </a:cubicBezTo>
                  <a:cubicBezTo>
                    <a:pt x="3838" y="14257"/>
                    <a:pt x="4066" y="14242"/>
                    <a:pt x="4275" y="14219"/>
                  </a:cubicBezTo>
                  <a:cubicBezTo>
                    <a:pt x="5644" y="14088"/>
                    <a:pt x="6859" y="13374"/>
                    <a:pt x="8204" y="13124"/>
                  </a:cubicBezTo>
                  <a:cubicBezTo>
                    <a:pt x="8443" y="13080"/>
                    <a:pt x="8688" y="13055"/>
                    <a:pt x="8934" y="13055"/>
                  </a:cubicBezTo>
                  <a:cubicBezTo>
                    <a:pt x="9020" y="13055"/>
                    <a:pt x="9106" y="13058"/>
                    <a:pt x="9193" y="13065"/>
                  </a:cubicBezTo>
                  <a:cubicBezTo>
                    <a:pt x="9205" y="13064"/>
                    <a:pt x="9217" y="13063"/>
                    <a:pt x="9229" y="13063"/>
                  </a:cubicBezTo>
                  <a:cubicBezTo>
                    <a:pt x="9381" y="13063"/>
                    <a:pt x="9521" y="13133"/>
                    <a:pt x="9609" y="13243"/>
                  </a:cubicBezTo>
                  <a:cubicBezTo>
                    <a:pt x="9716" y="13398"/>
                    <a:pt x="9609" y="13624"/>
                    <a:pt x="9514" y="13743"/>
                  </a:cubicBezTo>
                  <a:cubicBezTo>
                    <a:pt x="9109" y="14231"/>
                    <a:pt x="8300" y="14338"/>
                    <a:pt x="7740" y="14541"/>
                  </a:cubicBezTo>
                  <a:cubicBezTo>
                    <a:pt x="6311" y="15053"/>
                    <a:pt x="4978" y="15827"/>
                    <a:pt x="3513" y="16220"/>
                  </a:cubicBezTo>
                  <a:cubicBezTo>
                    <a:pt x="3299" y="16279"/>
                    <a:pt x="3097" y="16315"/>
                    <a:pt x="2882" y="16363"/>
                  </a:cubicBezTo>
                  <a:cubicBezTo>
                    <a:pt x="2751" y="16386"/>
                    <a:pt x="2608" y="16398"/>
                    <a:pt x="2477" y="16398"/>
                  </a:cubicBezTo>
                  <a:cubicBezTo>
                    <a:pt x="2446" y="16394"/>
                    <a:pt x="2420" y="16393"/>
                    <a:pt x="2398" y="16393"/>
                  </a:cubicBezTo>
                  <a:cubicBezTo>
                    <a:pt x="2151" y="16393"/>
                    <a:pt x="2450" y="16625"/>
                    <a:pt x="2549" y="16767"/>
                  </a:cubicBezTo>
                  <a:cubicBezTo>
                    <a:pt x="2632" y="16875"/>
                    <a:pt x="2692" y="16994"/>
                    <a:pt x="2751" y="17113"/>
                  </a:cubicBezTo>
                  <a:cubicBezTo>
                    <a:pt x="2930" y="17410"/>
                    <a:pt x="3108" y="17708"/>
                    <a:pt x="3311" y="17994"/>
                  </a:cubicBezTo>
                  <a:cubicBezTo>
                    <a:pt x="3609" y="18446"/>
                    <a:pt x="4049" y="18780"/>
                    <a:pt x="4561" y="18958"/>
                  </a:cubicBezTo>
                  <a:cubicBezTo>
                    <a:pt x="4812" y="19037"/>
                    <a:pt x="5066" y="19071"/>
                    <a:pt x="5321" y="19071"/>
                  </a:cubicBezTo>
                  <a:cubicBezTo>
                    <a:pt x="6300" y="19071"/>
                    <a:pt x="7285" y="18561"/>
                    <a:pt x="8097" y="18089"/>
                  </a:cubicBezTo>
                  <a:cubicBezTo>
                    <a:pt x="8835" y="17637"/>
                    <a:pt x="9514" y="17148"/>
                    <a:pt x="10216" y="16636"/>
                  </a:cubicBezTo>
                  <a:cubicBezTo>
                    <a:pt x="10943" y="16113"/>
                    <a:pt x="11729" y="15529"/>
                    <a:pt x="12598" y="15255"/>
                  </a:cubicBezTo>
                  <a:cubicBezTo>
                    <a:pt x="12707" y="15219"/>
                    <a:pt x="12853" y="15179"/>
                    <a:pt x="12991" y="15179"/>
                  </a:cubicBezTo>
                  <a:cubicBezTo>
                    <a:pt x="13124" y="15179"/>
                    <a:pt x="13248" y="15216"/>
                    <a:pt x="13324" y="15327"/>
                  </a:cubicBezTo>
                  <a:cubicBezTo>
                    <a:pt x="13526" y="15612"/>
                    <a:pt x="13407" y="15958"/>
                    <a:pt x="13241" y="16220"/>
                  </a:cubicBezTo>
                  <a:cubicBezTo>
                    <a:pt x="12764" y="16970"/>
                    <a:pt x="11871" y="17482"/>
                    <a:pt x="11133" y="17898"/>
                  </a:cubicBezTo>
                  <a:cubicBezTo>
                    <a:pt x="10383" y="18327"/>
                    <a:pt x="9562" y="18696"/>
                    <a:pt x="8764" y="19077"/>
                  </a:cubicBezTo>
                  <a:cubicBezTo>
                    <a:pt x="7665" y="19594"/>
                    <a:pt x="6508" y="20082"/>
                    <a:pt x="5274" y="20082"/>
                  </a:cubicBezTo>
                  <a:cubicBezTo>
                    <a:pt x="5145" y="20082"/>
                    <a:pt x="5014" y="20077"/>
                    <a:pt x="4882" y="20065"/>
                  </a:cubicBezTo>
                  <a:cubicBezTo>
                    <a:pt x="4871" y="20053"/>
                    <a:pt x="4859" y="20053"/>
                    <a:pt x="4835" y="20053"/>
                  </a:cubicBezTo>
                  <a:lnTo>
                    <a:pt x="4752" y="20053"/>
                  </a:lnTo>
                  <a:cubicBezTo>
                    <a:pt x="4537" y="20053"/>
                    <a:pt x="4323" y="20030"/>
                    <a:pt x="4120" y="19994"/>
                  </a:cubicBezTo>
                  <a:cubicBezTo>
                    <a:pt x="4120" y="19994"/>
                    <a:pt x="4120" y="19994"/>
                    <a:pt x="4119" y="19994"/>
                  </a:cubicBezTo>
                  <a:cubicBezTo>
                    <a:pt x="4049" y="19994"/>
                    <a:pt x="5352" y="22522"/>
                    <a:pt x="6442" y="23304"/>
                  </a:cubicBezTo>
                  <a:cubicBezTo>
                    <a:pt x="7004" y="23709"/>
                    <a:pt x="7626" y="23902"/>
                    <a:pt x="8258" y="23902"/>
                  </a:cubicBezTo>
                  <a:cubicBezTo>
                    <a:pt x="8779" y="23902"/>
                    <a:pt x="9306" y="23771"/>
                    <a:pt x="9812" y="23518"/>
                  </a:cubicBezTo>
                  <a:cubicBezTo>
                    <a:pt x="10883" y="22970"/>
                    <a:pt x="11717" y="22042"/>
                    <a:pt x="12538" y="21196"/>
                  </a:cubicBezTo>
                  <a:cubicBezTo>
                    <a:pt x="12943" y="20792"/>
                    <a:pt x="13372" y="20411"/>
                    <a:pt x="13800" y="20018"/>
                  </a:cubicBezTo>
                  <a:cubicBezTo>
                    <a:pt x="14277" y="19589"/>
                    <a:pt x="14741" y="19125"/>
                    <a:pt x="15348" y="18887"/>
                  </a:cubicBezTo>
                  <a:cubicBezTo>
                    <a:pt x="15503" y="18832"/>
                    <a:pt x="15638" y="18756"/>
                    <a:pt x="15805" y="18756"/>
                  </a:cubicBezTo>
                  <a:cubicBezTo>
                    <a:pt x="15855" y="18756"/>
                    <a:pt x="15909" y="18763"/>
                    <a:pt x="15967" y="18780"/>
                  </a:cubicBezTo>
                  <a:lnTo>
                    <a:pt x="15979" y="18780"/>
                  </a:lnTo>
                  <a:cubicBezTo>
                    <a:pt x="16051" y="18839"/>
                    <a:pt x="16074" y="18934"/>
                    <a:pt x="16039" y="19018"/>
                  </a:cubicBezTo>
                  <a:cubicBezTo>
                    <a:pt x="16015" y="19089"/>
                    <a:pt x="15991" y="19149"/>
                    <a:pt x="15943" y="19220"/>
                  </a:cubicBezTo>
                  <a:cubicBezTo>
                    <a:pt x="15801" y="19434"/>
                    <a:pt x="15634" y="19637"/>
                    <a:pt x="15455" y="19815"/>
                  </a:cubicBezTo>
                  <a:cubicBezTo>
                    <a:pt x="14967" y="20315"/>
                    <a:pt x="14515" y="20815"/>
                    <a:pt x="14074" y="21351"/>
                  </a:cubicBezTo>
                  <a:cubicBezTo>
                    <a:pt x="13574" y="22018"/>
                    <a:pt x="13014" y="22649"/>
                    <a:pt x="12419" y="23232"/>
                  </a:cubicBezTo>
                  <a:cubicBezTo>
                    <a:pt x="11901" y="23707"/>
                    <a:pt x="11237" y="24201"/>
                    <a:pt x="10514" y="24201"/>
                  </a:cubicBezTo>
                  <a:cubicBezTo>
                    <a:pt x="10439" y="24201"/>
                    <a:pt x="10364" y="24196"/>
                    <a:pt x="10288" y="24185"/>
                  </a:cubicBezTo>
                  <a:cubicBezTo>
                    <a:pt x="10240" y="24185"/>
                    <a:pt x="11693" y="26388"/>
                    <a:pt x="12895" y="26661"/>
                  </a:cubicBezTo>
                  <a:cubicBezTo>
                    <a:pt x="13100" y="26706"/>
                    <a:pt x="13302" y="26727"/>
                    <a:pt x="13499" y="26727"/>
                  </a:cubicBezTo>
                  <a:cubicBezTo>
                    <a:pt x="14462" y="26727"/>
                    <a:pt x="15329" y="26226"/>
                    <a:pt x="15991" y="25495"/>
                  </a:cubicBezTo>
                  <a:cubicBezTo>
                    <a:pt x="16717" y="24685"/>
                    <a:pt x="17074" y="23709"/>
                    <a:pt x="17384" y="22685"/>
                  </a:cubicBezTo>
                  <a:cubicBezTo>
                    <a:pt x="17539" y="22125"/>
                    <a:pt x="17741" y="21577"/>
                    <a:pt x="17979" y="21054"/>
                  </a:cubicBezTo>
                  <a:cubicBezTo>
                    <a:pt x="18170" y="20625"/>
                    <a:pt x="18444" y="20161"/>
                    <a:pt x="18896" y="19982"/>
                  </a:cubicBezTo>
                  <a:cubicBezTo>
                    <a:pt x="18969" y="19954"/>
                    <a:pt x="19035" y="19940"/>
                    <a:pt x="19094" y="19940"/>
                  </a:cubicBezTo>
                  <a:cubicBezTo>
                    <a:pt x="19885" y="19940"/>
                    <a:pt x="19583" y="22276"/>
                    <a:pt x="19527" y="22697"/>
                  </a:cubicBezTo>
                  <a:cubicBezTo>
                    <a:pt x="19456" y="23435"/>
                    <a:pt x="19277" y="24161"/>
                    <a:pt x="18991" y="24864"/>
                  </a:cubicBezTo>
                  <a:cubicBezTo>
                    <a:pt x="18563" y="25864"/>
                    <a:pt x="17801" y="26566"/>
                    <a:pt x="16920" y="27161"/>
                  </a:cubicBezTo>
                  <a:cubicBezTo>
                    <a:pt x="16895" y="27180"/>
                    <a:pt x="17521" y="27254"/>
                    <a:pt x="18275" y="27254"/>
                  </a:cubicBezTo>
                  <a:cubicBezTo>
                    <a:pt x="18964" y="27254"/>
                    <a:pt x="19760" y="27193"/>
                    <a:pt x="20265" y="26971"/>
                  </a:cubicBezTo>
                  <a:cubicBezTo>
                    <a:pt x="21123" y="26590"/>
                    <a:pt x="21908" y="25983"/>
                    <a:pt x="22289" y="25102"/>
                  </a:cubicBezTo>
                  <a:cubicBezTo>
                    <a:pt x="22670" y="24221"/>
                    <a:pt x="22516" y="23328"/>
                    <a:pt x="22313" y="22447"/>
                  </a:cubicBezTo>
                  <a:cubicBezTo>
                    <a:pt x="22147" y="21697"/>
                    <a:pt x="21837" y="20613"/>
                    <a:pt x="22218" y="19863"/>
                  </a:cubicBezTo>
                  <a:cubicBezTo>
                    <a:pt x="22242" y="19827"/>
                    <a:pt x="22254" y="19803"/>
                    <a:pt x="22266" y="19768"/>
                  </a:cubicBezTo>
                  <a:cubicBezTo>
                    <a:pt x="22389" y="19637"/>
                    <a:pt x="22514" y="19583"/>
                    <a:pt x="22633" y="19583"/>
                  </a:cubicBezTo>
                  <a:cubicBezTo>
                    <a:pt x="22905" y="19583"/>
                    <a:pt x="23143" y="19866"/>
                    <a:pt x="23242" y="20173"/>
                  </a:cubicBezTo>
                  <a:cubicBezTo>
                    <a:pt x="23349" y="20577"/>
                    <a:pt x="23397" y="20994"/>
                    <a:pt x="23385" y="21411"/>
                  </a:cubicBezTo>
                  <a:cubicBezTo>
                    <a:pt x="23397" y="21816"/>
                    <a:pt x="23349" y="22232"/>
                    <a:pt x="23266" y="22625"/>
                  </a:cubicBezTo>
                  <a:cubicBezTo>
                    <a:pt x="23135" y="23161"/>
                    <a:pt x="22849" y="23649"/>
                    <a:pt x="22694" y="24173"/>
                  </a:cubicBezTo>
                  <a:cubicBezTo>
                    <a:pt x="22693" y="24177"/>
                    <a:pt x="22696" y="24179"/>
                    <a:pt x="22702" y="24179"/>
                  </a:cubicBezTo>
                  <a:cubicBezTo>
                    <a:pt x="22842" y="24179"/>
                    <a:pt x="24760" y="23162"/>
                    <a:pt x="25171" y="22101"/>
                  </a:cubicBezTo>
                  <a:cubicBezTo>
                    <a:pt x="25599" y="21006"/>
                    <a:pt x="25945" y="19851"/>
                    <a:pt x="25897" y="18649"/>
                  </a:cubicBezTo>
                  <a:cubicBezTo>
                    <a:pt x="25873" y="17887"/>
                    <a:pt x="25790" y="17386"/>
                    <a:pt x="25337" y="16803"/>
                  </a:cubicBezTo>
                  <a:cubicBezTo>
                    <a:pt x="25040" y="16434"/>
                    <a:pt x="24706" y="16101"/>
                    <a:pt x="24313" y="15839"/>
                  </a:cubicBezTo>
                  <a:cubicBezTo>
                    <a:pt x="23415" y="15307"/>
                    <a:pt x="24030" y="14517"/>
                    <a:pt x="25495" y="14517"/>
                  </a:cubicBezTo>
                  <a:cubicBezTo>
                    <a:pt x="25506" y="14517"/>
                    <a:pt x="25517" y="14517"/>
                    <a:pt x="25528" y="14517"/>
                  </a:cubicBezTo>
                  <a:cubicBezTo>
                    <a:pt x="25534" y="14517"/>
                    <a:pt x="25540" y="14517"/>
                    <a:pt x="25546" y="14517"/>
                  </a:cubicBezTo>
                  <a:cubicBezTo>
                    <a:pt x="26560" y="14517"/>
                    <a:pt x="27269" y="13500"/>
                    <a:pt x="27695" y="12612"/>
                  </a:cubicBezTo>
                  <a:cubicBezTo>
                    <a:pt x="28159" y="11648"/>
                    <a:pt x="28385" y="10052"/>
                    <a:pt x="28112" y="9040"/>
                  </a:cubicBezTo>
                  <a:cubicBezTo>
                    <a:pt x="27850" y="8076"/>
                    <a:pt x="26433" y="5849"/>
                    <a:pt x="25683" y="5468"/>
                  </a:cubicBezTo>
                  <a:lnTo>
                    <a:pt x="25683" y="5468"/>
                  </a:lnTo>
                  <a:cubicBezTo>
                    <a:pt x="25790" y="6397"/>
                    <a:pt x="26004" y="8445"/>
                    <a:pt x="25278" y="9647"/>
                  </a:cubicBezTo>
                  <a:cubicBezTo>
                    <a:pt x="24849" y="10362"/>
                    <a:pt x="24159" y="10886"/>
                    <a:pt x="23349" y="11124"/>
                  </a:cubicBezTo>
                  <a:cubicBezTo>
                    <a:pt x="24123" y="10017"/>
                    <a:pt x="24433" y="8659"/>
                    <a:pt x="24778" y="7373"/>
                  </a:cubicBezTo>
                  <a:cubicBezTo>
                    <a:pt x="25040" y="6397"/>
                    <a:pt x="25266" y="5325"/>
                    <a:pt x="24909" y="4349"/>
                  </a:cubicBezTo>
                  <a:cubicBezTo>
                    <a:pt x="24540" y="3373"/>
                    <a:pt x="23587" y="2801"/>
                    <a:pt x="22635" y="2480"/>
                  </a:cubicBezTo>
                  <a:cubicBezTo>
                    <a:pt x="22063" y="2289"/>
                    <a:pt x="21480" y="2158"/>
                    <a:pt x="20884" y="2111"/>
                  </a:cubicBezTo>
                  <a:cubicBezTo>
                    <a:pt x="20753" y="2094"/>
                    <a:pt x="20622" y="2086"/>
                    <a:pt x="20492" y="2086"/>
                  </a:cubicBezTo>
                  <a:cubicBezTo>
                    <a:pt x="20161" y="2086"/>
                    <a:pt x="19835" y="2139"/>
                    <a:pt x="19527" y="2242"/>
                  </a:cubicBezTo>
                  <a:cubicBezTo>
                    <a:pt x="19360" y="1730"/>
                    <a:pt x="19099" y="1242"/>
                    <a:pt x="18753" y="837"/>
                  </a:cubicBezTo>
                  <a:cubicBezTo>
                    <a:pt x="18161" y="175"/>
                    <a:pt x="17411" y="0"/>
                    <a:pt x="166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14245" y="2701545"/>
              <a:ext cx="1037591" cy="526895"/>
            </a:xfrm>
            <a:custGeom>
              <a:avLst/>
              <a:gdLst/>
              <a:ahLst/>
              <a:cxnLst/>
              <a:rect l="l" t="t" r="r" b="b"/>
              <a:pathLst>
                <a:path w="27926" h="14181" extrusionOk="0">
                  <a:moveTo>
                    <a:pt x="15658" y="0"/>
                  </a:moveTo>
                  <a:cubicBezTo>
                    <a:pt x="15658" y="0"/>
                    <a:pt x="15658" y="0"/>
                    <a:pt x="15657" y="0"/>
                  </a:cubicBezTo>
                  <a:cubicBezTo>
                    <a:pt x="15669" y="119"/>
                    <a:pt x="15669" y="238"/>
                    <a:pt x="15681" y="369"/>
                  </a:cubicBezTo>
                  <a:cubicBezTo>
                    <a:pt x="15776" y="2000"/>
                    <a:pt x="15574" y="4084"/>
                    <a:pt x="16300" y="5668"/>
                  </a:cubicBezTo>
                  <a:cubicBezTo>
                    <a:pt x="15550" y="5465"/>
                    <a:pt x="14800" y="5263"/>
                    <a:pt x="14050" y="5072"/>
                  </a:cubicBezTo>
                  <a:cubicBezTo>
                    <a:pt x="14050" y="5060"/>
                    <a:pt x="14038" y="5048"/>
                    <a:pt x="14038" y="5048"/>
                  </a:cubicBezTo>
                  <a:cubicBezTo>
                    <a:pt x="13026" y="3584"/>
                    <a:pt x="11573" y="214"/>
                    <a:pt x="11359" y="0"/>
                  </a:cubicBezTo>
                  <a:lnTo>
                    <a:pt x="11359" y="0"/>
                  </a:lnTo>
                  <a:lnTo>
                    <a:pt x="11407" y="143"/>
                  </a:lnTo>
                  <a:cubicBezTo>
                    <a:pt x="11800" y="1191"/>
                    <a:pt x="12097" y="2250"/>
                    <a:pt x="12454" y="3298"/>
                  </a:cubicBezTo>
                  <a:cubicBezTo>
                    <a:pt x="12633" y="3834"/>
                    <a:pt x="12824" y="4382"/>
                    <a:pt x="13157" y="4834"/>
                  </a:cubicBezTo>
                  <a:cubicBezTo>
                    <a:pt x="11871" y="4489"/>
                    <a:pt x="10252" y="3905"/>
                    <a:pt x="8990" y="3512"/>
                  </a:cubicBezTo>
                  <a:cubicBezTo>
                    <a:pt x="8204" y="2655"/>
                    <a:pt x="6704" y="750"/>
                    <a:pt x="6513" y="655"/>
                  </a:cubicBezTo>
                  <a:lnTo>
                    <a:pt x="6513" y="655"/>
                  </a:lnTo>
                  <a:cubicBezTo>
                    <a:pt x="6930" y="1512"/>
                    <a:pt x="7406" y="2548"/>
                    <a:pt x="8061" y="3334"/>
                  </a:cubicBezTo>
                  <a:cubicBezTo>
                    <a:pt x="7537" y="3155"/>
                    <a:pt x="7013" y="2989"/>
                    <a:pt x="6489" y="2810"/>
                  </a:cubicBezTo>
                  <a:cubicBezTo>
                    <a:pt x="5335" y="2429"/>
                    <a:pt x="4180" y="2060"/>
                    <a:pt x="3001" y="1727"/>
                  </a:cubicBezTo>
                  <a:cubicBezTo>
                    <a:pt x="2024" y="1456"/>
                    <a:pt x="1129" y="964"/>
                    <a:pt x="108" y="964"/>
                  </a:cubicBezTo>
                  <a:cubicBezTo>
                    <a:pt x="96" y="964"/>
                    <a:pt x="84" y="964"/>
                    <a:pt x="72" y="965"/>
                  </a:cubicBezTo>
                  <a:cubicBezTo>
                    <a:pt x="1" y="976"/>
                    <a:pt x="1" y="1072"/>
                    <a:pt x="72" y="1084"/>
                  </a:cubicBezTo>
                  <a:cubicBezTo>
                    <a:pt x="1167" y="1155"/>
                    <a:pt x="2084" y="1643"/>
                    <a:pt x="3049" y="2131"/>
                  </a:cubicBezTo>
                  <a:cubicBezTo>
                    <a:pt x="3799" y="2489"/>
                    <a:pt x="4561" y="2798"/>
                    <a:pt x="5346" y="3048"/>
                  </a:cubicBezTo>
                  <a:cubicBezTo>
                    <a:pt x="5156" y="3143"/>
                    <a:pt x="4989" y="3251"/>
                    <a:pt x="4811" y="3346"/>
                  </a:cubicBezTo>
                  <a:cubicBezTo>
                    <a:pt x="4323" y="3596"/>
                    <a:pt x="3834" y="3858"/>
                    <a:pt x="3346" y="4108"/>
                  </a:cubicBezTo>
                  <a:lnTo>
                    <a:pt x="3215" y="4179"/>
                  </a:lnTo>
                  <a:cubicBezTo>
                    <a:pt x="3226" y="4191"/>
                    <a:pt x="3254" y="4196"/>
                    <a:pt x="3296" y="4196"/>
                  </a:cubicBezTo>
                  <a:cubicBezTo>
                    <a:pt x="3730" y="4196"/>
                    <a:pt x="5686" y="3629"/>
                    <a:pt x="6239" y="3358"/>
                  </a:cubicBezTo>
                  <a:lnTo>
                    <a:pt x="6311" y="3382"/>
                  </a:lnTo>
                  <a:cubicBezTo>
                    <a:pt x="7501" y="3786"/>
                    <a:pt x="8692" y="4191"/>
                    <a:pt x="9895" y="4560"/>
                  </a:cubicBezTo>
                  <a:cubicBezTo>
                    <a:pt x="9371" y="4798"/>
                    <a:pt x="8859" y="5191"/>
                    <a:pt x="8418" y="5489"/>
                  </a:cubicBezTo>
                  <a:cubicBezTo>
                    <a:pt x="7752" y="5941"/>
                    <a:pt x="7120" y="6430"/>
                    <a:pt x="6478" y="6894"/>
                  </a:cubicBezTo>
                  <a:cubicBezTo>
                    <a:pt x="6144" y="7132"/>
                    <a:pt x="5811" y="7358"/>
                    <a:pt x="5477" y="7573"/>
                  </a:cubicBezTo>
                  <a:cubicBezTo>
                    <a:pt x="5656" y="7525"/>
                    <a:pt x="5835" y="7477"/>
                    <a:pt x="6013" y="7418"/>
                  </a:cubicBezTo>
                  <a:cubicBezTo>
                    <a:pt x="6811" y="7072"/>
                    <a:pt x="7585" y="6668"/>
                    <a:pt x="8323" y="6203"/>
                  </a:cubicBezTo>
                  <a:cubicBezTo>
                    <a:pt x="9085" y="5668"/>
                    <a:pt x="10073" y="5441"/>
                    <a:pt x="10764" y="4822"/>
                  </a:cubicBezTo>
                  <a:cubicBezTo>
                    <a:pt x="11573" y="5072"/>
                    <a:pt x="12395" y="5298"/>
                    <a:pt x="13228" y="5501"/>
                  </a:cubicBezTo>
                  <a:cubicBezTo>
                    <a:pt x="13609" y="5584"/>
                    <a:pt x="13978" y="5691"/>
                    <a:pt x="14359" y="5798"/>
                  </a:cubicBezTo>
                  <a:cubicBezTo>
                    <a:pt x="13693" y="6334"/>
                    <a:pt x="13205" y="7203"/>
                    <a:pt x="12597" y="7763"/>
                  </a:cubicBezTo>
                  <a:cubicBezTo>
                    <a:pt x="11728" y="8549"/>
                    <a:pt x="10811" y="9287"/>
                    <a:pt x="9895" y="10025"/>
                  </a:cubicBezTo>
                  <a:cubicBezTo>
                    <a:pt x="9418" y="10406"/>
                    <a:pt x="8954" y="10799"/>
                    <a:pt x="8478" y="11192"/>
                  </a:cubicBezTo>
                  <a:cubicBezTo>
                    <a:pt x="8740" y="11061"/>
                    <a:pt x="8990" y="10930"/>
                    <a:pt x="9240" y="10811"/>
                  </a:cubicBezTo>
                  <a:cubicBezTo>
                    <a:pt x="9478" y="10680"/>
                    <a:pt x="13586" y="7834"/>
                    <a:pt x="15038" y="5977"/>
                  </a:cubicBezTo>
                  <a:lnTo>
                    <a:pt x="16419" y="6358"/>
                  </a:lnTo>
                  <a:cubicBezTo>
                    <a:pt x="15860" y="7013"/>
                    <a:pt x="15586" y="7954"/>
                    <a:pt x="15312" y="8716"/>
                  </a:cubicBezTo>
                  <a:cubicBezTo>
                    <a:pt x="14871" y="9942"/>
                    <a:pt x="14419" y="11144"/>
                    <a:pt x="13859" y="12323"/>
                  </a:cubicBezTo>
                  <a:cubicBezTo>
                    <a:pt x="13562" y="12954"/>
                    <a:pt x="13228" y="13585"/>
                    <a:pt x="12859" y="14180"/>
                  </a:cubicBezTo>
                  <a:cubicBezTo>
                    <a:pt x="13419" y="13538"/>
                    <a:pt x="13538" y="13502"/>
                    <a:pt x="14026" y="12847"/>
                  </a:cubicBezTo>
                  <a:cubicBezTo>
                    <a:pt x="14086" y="12764"/>
                    <a:pt x="14621" y="11811"/>
                    <a:pt x="14693" y="11752"/>
                  </a:cubicBezTo>
                  <a:cubicBezTo>
                    <a:pt x="14967" y="11144"/>
                    <a:pt x="15133" y="10728"/>
                    <a:pt x="15372" y="10120"/>
                  </a:cubicBezTo>
                  <a:cubicBezTo>
                    <a:pt x="15610" y="9466"/>
                    <a:pt x="15836" y="8811"/>
                    <a:pt x="16086" y="8168"/>
                  </a:cubicBezTo>
                  <a:cubicBezTo>
                    <a:pt x="16312" y="7584"/>
                    <a:pt x="16634" y="7061"/>
                    <a:pt x="16872" y="6489"/>
                  </a:cubicBezTo>
                  <a:cubicBezTo>
                    <a:pt x="17277" y="6596"/>
                    <a:pt x="17693" y="6703"/>
                    <a:pt x="18098" y="6811"/>
                  </a:cubicBezTo>
                  <a:cubicBezTo>
                    <a:pt x="17800" y="7477"/>
                    <a:pt x="17800" y="8323"/>
                    <a:pt x="17777" y="9013"/>
                  </a:cubicBezTo>
                  <a:cubicBezTo>
                    <a:pt x="17753" y="9930"/>
                    <a:pt x="17800" y="10847"/>
                    <a:pt x="17908" y="11764"/>
                  </a:cubicBezTo>
                  <a:cubicBezTo>
                    <a:pt x="17931" y="11978"/>
                    <a:pt x="17955" y="12192"/>
                    <a:pt x="17967" y="12418"/>
                  </a:cubicBezTo>
                  <a:cubicBezTo>
                    <a:pt x="17991" y="12359"/>
                    <a:pt x="18003" y="12299"/>
                    <a:pt x="18027" y="12252"/>
                  </a:cubicBezTo>
                  <a:cubicBezTo>
                    <a:pt x="18110" y="11990"/>
                    <a:pt x="18396" y="10406"/>
                    <a:pt x="18372" y="9704"/>
                  </a:cubicBezTo>
                  <a:cubicBezTo>
                    <a:pt x="18360" y="9192"/>
                    <a:pt x="18372" y="8668"/>
                    <a:pt x="18408" y="8144"/>
                  </a:cubicBezTo>
                  <a:cubicBezTo>
                    <a:pt x="18443" y="7739"/>
                    <a:pt x="18527" y="7322"/>
                    <a:pt x="18539" y="6918"/>
                  </a:cubicBezTo>
                  <a:cubicBezTo>
                    <a:pt x="18789" y="6977"/>
                    <a:pt x="19027" y="7025"/>
                    <a:pt x="19265" y="7072"/>
                  </a:cubicBezTo>
                  <a:cubicBezTo>
                    <a:pt x="19527" y="8144"/>
                    <a:pt x="20241" y="9120"/>
                    <a:pt x="20717" y="10097"/>
                  </a:cubicBezTo>
                  <a:cubicBezTo>
                    <a:pt x="20836" y="10335"/>
                    <a:pt x="20956" y="10573"/>
                    <a:pt x="21063" y="10835"/>
                  </a:cubicBezTo>
                  <a:cubicBezTo>
                    <a:pt x="21134" y="10561"/>
                    <a:pt x="20825" y="9347"/>
                    <a:pt x="20575" y="8930"/>
                  </a:cubicBezTo>
                  <a:cubicBezTo>
                    <a:pt x="20277" y="8418"/>
                    <a:pt x="20063" y="7703"/>
                    <a:pt x="19789" y="7180"/>
                  </a:cubicBezTo>
                  <a:lnTo>
                    <a:pt x="19789" y="7180"/>
                  </a:lnTo>
                  <a:cubicBezTo>
                    <a:pt x="22003" y="7584"/>
                    <a:pt x="25313" y="8668"/>
                    <a:pt x="27290" y="9751"/>
                  </a:cubicBezTo>
                  <a:cubicBezTo>
                    <a:pt x="27347" y="9784"/>
                    <a:pt x="27403" y="9798"/>
                    <a:pt x="27456" y="9798"/>
                  </a:cubicBezTo>
                  <a:cubicBezTo>
                    <a:pt x="27736" y="9798"/>
                    <a:pt x="27925" y="9408"/>
                    <a:pt x="27635" y="9227"/>
                  </a:cubicBezTo>
                  <a:cubicBezTo>
                    <a:pt x="25837" y="8061"/>
                    <a:pt x="22491" y="7049"/>
                    <a:pt x="20432" y="6644"/>
                  </a:cubicBezTo>
                  <a:cubicBezTo>
                    <a:pt x="20158" y="6584"/>
                    <a:pt x="19896" y="6525"/>
                    <a:pt x="19634" y="6477"/>
                  </a:cubicBezTo>
                  <a:cubicBezTo>
                    <a:pt x="20063" y="5584"/>
                    <a:pt x="21896" y="4167"/>
                    <a:pt x="22027" y="4001"/>
                  </a:cubicBezTo>
                  <a:lnTo>
                    <a:pt x="22253" y="3751"/>
                  </a:lnTo>
                  <a:lnTo>
                    <a:pt x="22253" y="3751"/>
                  </a:lnTo>
                  <a:cubicBezTo>
                    <a:pt x="21872" y="3941"/>
                    <a:pt x="19979" y="4989"/>
                    <a:pt x="19158" y="6346"/>
                  </a:cubicBezTo>
                  <a:cubicBezTo>
                    <a:pt x="18943" y="6299"/>
                    <a:pt x="18848" y="6299"/>
                    <a:pt x="18634" y="6251"/>
                  </a:cubicBezTo>
                  <a:cubicBezTo>
                    <a:pt x="18503" y="5870"/>
                    <a:pt x="18431" y="5465"/>
                    <a:pt x="18443" y="5060"/>
                  </a:cubicBezTo>
                  <a:cubicBezTo>
                    <a:pt x="18491" y="4441"/>
                    <a:pt x="18610" y="3834"/>
                    <a:pt x="18812" y="3239"/>
                  </a:cubicBezTo>
                  <a:cubicBezTo>
                    <a:pt x="19098" y="2250"/>
                    <a:pt x="19717" y="167"/>
                    <a:pt x="19527" y="131"/>
                  </a:cubicBezTo>
                  <a:lnTo>
                    <a:pt x="19527" y="131"/>
                  </a:lnTo>
                  <a:cubicBezTo>
                    <a:pt x="19301" y="595"/>
                    <a:pt x="19062" y="1060"/>
                    <a:pt x="18848" y="1524"/>
                  </a:cubicBezTo>
                  <a:cubicBezTo>
                    <a:pt x="18455" y="2405"/>
                    <a:pt x="18181" y="3322"/>
                    <a:pt x="18050" y="4274"/>
                  </a:cubicBezTo>
                  <a:cubicBezTo>
                    <a:pt x="17979" y="4810"/>
                    <a:pt x="17919" y="5537"/>
                    <a:pt x="18122" y="6120"/>
                  </a:cubicBezTo>
                  <a:cubicBezTo>
                    <a:pt x="17681" y="6013"/>
                    <a:pt x="17229" y="5906"/>
                    <a:pt x="16788" y="5787"/>
                  </a:cubicBezTo>
                  <a:cubicBezTo>
                    <a:pt x="16087" y="3920"/>
                    <a:pt x="15825" y="0"/>
                    <a:pt x="15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791525" y="3536035"/>
              <a:ext cx="795860" cy="768031"/>
            </a:xfrm>
            <a:custGeom>
              <a:avLst/>
              <a:gdLst/>
              <a:ahLst/>
              <a:cxnLst/>
              <a:rect l="l" t="t" r="r" b="b"/>
              <a:pathLst>
                <a:path w="21420" h="20671" extrusionOk="0">
                  <a:moveTo>
                    <a:pt x="6215" y="8747"/>
                  </a:moveTo>
                  <a:lnTo>
                    <a:pt x="6215" y="8747"/>
                  </a:lnTo>
                  <a:cubicBezTo>
                    <a:pt x="6217" y="8749"/>
                    <a:pt x="6218" y="8751"/>
                    <a:pt x="6219" y="8753"/>
                  </a:cubicBezTo>
                  <a:lnTo>
                    <a:pt x="6219" y="8753"/>
                  </a:lnTo>
                  <a:cubicBezTo>
                    <a:pt x="6218" y="8752"/>
                    <a:pt x="6217" y="8750"/>
                    <a:pt x="6215" y="8747"/>
                  </a:cubicBezTo>
                  <a:close/>
                  <a:moveTo>
                    <a:pt x="6617" y="7487"/>
                  </a:moveTo>
                  <a:cubicBezTo>
                    <a:pt x="6641" y="7487"/>
                    <a:pt x="6666" y="7490"/>
                    <a:pt x="6692" y="7497"/>
                  </a:cubicBezTo>
                  <a:cubicBezTo>
                    <a:pt x="7144" y="7616"/>
                    <a:pt x="6787" y="8414"/>
                    <a:pt x="6585" y="8676"/>
                  </a:cubicBezTo>
                  <a:cubicBezTo>
                    <a:pt x="6553" y="8746"/>
                    <a:pt x="6445" y="8827"/>
                    <a:pt x="6348" y="8827"/>
                  </a:cubicBezTo>
                  <a:cubicBezTo>
                    <a:pt x="6298" y="8827"/>
                    <a:pt x="6252" y="8806"/>
                    <a:pt x="6219" y="8753"/>
                  </a:cubicBezTo>
                  <a:lnTo>
                    <a:pt x="6219" y="8753"/>
                  </a:lnTo>
                  <a:cubicBezTo>
                    <a:pt x="6225" y="8764"/>
                    <a:pt x="6227" y="8768"/>
                    <a:pt x="6227" y="8768"/>
                  </a:cubicBezTo>
                  <a:cubicBezTo>
                    <a:pt x="6225" y="8768"/>
                    <a:pt x="6192" y="8718"/>
                    <a:pt x="6192" y="8700"/>
                  </a:cubicBezTo>
                  <a:cubicBezTo>
                    <a:pt x="6168" y="8664"/>
                    <a:pt x="6156" y="8640"/>
                    <a:pt x="6156" y="8604"/>
                  </a:cubicBezTo>
                  <a:cubicBezTo>
                    <a:pt x="6132" y="8533"/>
                    <a:pt x="6132" y="8462"/>
                    <a:pt x="6120" y="8390"/>
                  </a:cubicBezTo>
                  <a:cubicBezTo>
                    <a:pt x="6120" y="8247"/>
                    <a:pt x="6120" y="8093"/>
                    <a:pt x="6156" y="7962"/>
                  </a:cubicBezTo>
                  <a:cubicBezTo>
                    <a:pt x="6210" y="7768"/>
                    <a:pt x="6390" y="7487"/>
                    <a:pt x="6617" y="7487"/>
                  </a:cubicBezTo>
                  <a:close/>
                  <a:moveTo>
                    <a:pt x="8883" y="7412"/>
                  </a:moveTo>
                  <a:cubicBezTo>
                    <a:pt x="8988" y="7412"/>
                    <a:pt x="9082" y="7485"/>
                    <a:pt x="9109" y="7592"/>
                  </a:cubicBezTo>
                  <a:cubicBezTo>
                    <a:pt x="9190" y="8252"/>
                    <a:pt x="8629" y="9250"/>
                    <a:pt x="7887" y="9250"/>
                  </a:cubicBezTo>
                  <a:cubicBezTo>
                    <a:pt x="7866" y="9250"/>
                    <a:pt x="7844" y="9249"/>
                    <a:pt x="7823" y="9247"/>
                  </a:cubicBezTo>
                  <a:cubicBezTo>
                    <a:pt x="7692" y="9247"/>
                    <a:pt x="7597" y="9128"/>
                    <a:pt x="7609" y="8997"/>
                  </a:cubicBezTo>
                  <a:lnTo>
                    <a:pt x="7597" y="8997"/>
                  </a:lnTo>
                  <a:cubicBezTo>
                    <a:pt x="7609" y="8938"/>
                    <a:pt x="7620" y="8866"/>
                    <a:pt x="7632" y="8807"/>
                  </a:cubicBezTo>
                  <a:cubicBezTo>
                    <a:pt x="7716" y="8521"/>
                    <a:pt x="7859" y="8259"/>
                    <a:pt x="8037" y="8033"/>
                  </a:cubicBezTo>
                  <a:cubicBezTo>
                    <a:pt x="8240" y="7783"/>
                    <a:pt x="8490" y="7581"/>
                    <a:pt x="8775" y="7438"/>
                  </a:cubicBezTo>
                  <a:cubicBezTo>
                    <a:pt x="8811" y="7420"/>
                    <a:pt x="8847" y="7412"/>
                    <a:pt x="8883" y="7412"/>
                  </a:cubicBezTo>
                  <a:close/>
                  <a:moveTo>
                    <a:pt x="10021" y="8863"/>
                  </a:moveTo>
                  <a:cubicBezTo>
                    <a:pt x="10132" y="8863"/>
                    <a:pt x="10236" y="8911"/>
                    <a:pt x="10299" y="9033"/>
                  </a:cubicBezTo>
                  <a:cubicBezTo>
                    <a:pt x="10418" y="9247"/>
                    <a:pt x="10216" y="9486"/>
                    <a:pt x="10085" y="9640"/>
                  </a:cubicBezTo>
                  <a:cubicBezTo>
                    <a:pt x="9963" y="9773"/>
                    <a:pt x="9779" y="9917"/>
                    <a:pt x="9591" y="9917"/>
                  </a:cubicBezTo>
                  <a:cubicBezTo>
                    <a:pt x="9577" y="9917"/>
                    <a:pt x="9563" y="9916"/>
                    <a:pt x="9549" y="9914"/>
                  </a:cubicBezTo>
                  <a:cubicBezTo>
                    <a:pt x="9478" y="9914"/>
                    <a:pt x="9418" y="9902"/>
                    <a:pt x="9383" y="9819"/>
                  </a:cubicBezTo>
                  <a:lnTo>
                    <a:pt x="9371" y="9819"/>
                  </a:lnTo>
                  <a:cubicBezTo>
                    <a:pt x="9275" y="9557"/>
                    <a:pt x="9442" y="9224"/>
                    <a:pt x="9633" y="9045"/>
                  </a:cubicBezTo>
                  <a:cubicBezTo>
                    <a:pt x="9732" y="8939"/>
                    <a:pt x="9883" y="8863"/>
                    <a:pt x="10021" y="8863"/>
                  </a:cubicBezTo>
                  <a:close/>
                  <a:moveTo>
                    <a:pt x="6195" y="10866"/>
                  </a:moveTo>
                  <a:cubicBezTo>
                    <a:pt x="6256" y="10866"/>
                    <a:pt x="6315" y="10890"/>
                    <a:pt x="6358" y="10938"/>
                  </a:cubicBezTo>
                  <a:cubicBezTo>
                    <a:pt x="6585" y="11236"/>
                    <a:pt x="6704" y="11843"/>
                    <a:pt x="6370" y="12129"/>
                  </a:cubicBezTo>
                  <a:cubicBezTo>
                    <a:pt x="6332" y="12162"/>
                    <a:pt x="6285" y="12178"/>
                    <a:pt x="6238" y="12178"/>
                  </a:cubicBezTo>
                  <a:cubicBezTo>
                    <a:pt x="6153" y="12178"/>
                    <a:pt x="6068" y="12126"/>
                    <a:pt x="6037" y="12033"/>
                  </a:cubicBezTo>
                  <a:cubicBezTo>
                    <a:pt x="5811" y="11760"/>
                    <a:pt x="5846" y="11260"/>
                    <a:pt x="6001" y="10974"/>
                  </a:cubicBezTo>
                  <a:cubicBezTo>
                    <a:pt x="6047" y="10902"/>
                    <a:pt x="6122" y="10866"/>
                    <a:pt x="6195" y="10866"/>
                  </a:cubicBezTo>
                  <a:close/>
                  <a:moveTo>
                    <a:pt x="10361" y="11618"/>
                  </a:moveTo>
                  <a:cubicBezTo>
                    <a:pt x="10584" y="11618"/>
                    <a:pt x="10777" y="11792"/>
                    <a:pt x="10787" y="12022"/>
                  </a:cubicBezTo>
                  <a:cubicBezTo>
                    <a:pt x="10799" y="12212"/>
                    <a:pt x="10668" y="12391"/>
                    <a:pt x="10490" y="12450"/>
                  </a:cubicBezTo>
                  <a:cubicBezTo>
                    <a:pt x="10472" y="12454"/>
                    <a:pt x="10454" y="12455"/>
                    <a:pt x="10437" y="12455"/>
                  </a:cubicBezTo>
                  <a:cubicBezTo>
                    <a:pt x="10334" y="12455"/>
                    <a:pt x="10231" y="12399"/>
                    <a:pt x="10180" y="12307"/>
                  </a:cubicBezTo>
                  <a:cubicBezTo>
                    <a:pt x="10180" y="12307"/>
                    <a:pt x="10180" y="12284"/>
                    <a:pt x="10168" y="12284"/>
                  </a:cubicBezTo>
                  <a:cubicBezTo>
                    <a:pt x="10109" y="12212"/>
                    <a:pt x="10061" y="12117"/>
                    <a:pt x="10037" y="12022"/>
                  </a:cubicBezTo>
                  <a:cubicBezTo>
                    <a:pt x="9990" y="11843"/>
                    <a:pt x="10097" y="11676"/>
                    <a:pt x="10264" y="11629"/>
                  </a:cubicBezTo>
                  <a:cubicBezTo>
                    <a:pt x="10296" y="11621"/>
                    <a:pt x="10329" y="11618"/>
                    <a:pt x="10361" y="11618"/>
                  </a:cubicBezTo>
                  <a:close/>
                  <a:moveTo>
                    <a:pt x="7891" y="11092"/>
                  </a:moveTo>
                  <a:cubicBezTo>
                    <a:pt x="7919" y="11092"/>
                    <a:pt x="7948" y="11096"/>
                    <a:pt x="7978" y="11105"/>
                  </a:cubicBezTo>
                  <a:lnTo>
                    <a:pt x="7978" y="11117"/>
                  </a:lnTo>
                  <a:cubicBezTo>
                    <a:pt x="8192" y="11176"/>
                    <a:pt x="8287" y="11414"/>
                    <a:pt x="8347" y="11605"/>
                  </a:cubicBezTo>
                  <a:cubicBezTo>
                    <a:pt x="8382" y="11736"/>
                    <a:pt x="8394" y="11879"/>
                    <a:pt x="8406" y="12022"/>
                  </a:cubicBezTo>
                  <a:cubicBezTo>
                    <a:pt x="8430" y="12129"/>
                    <a:pt x="8442" y="12236"/>
                    <a:pt x="8418" y="12343"/>
                  </a:cubicBezTo>
                  <a:cubicBezTo>
                    <a:pt x="8382" y="12438"/>
                    <a:pt x="8299" y="12498"/>
                    <a:pt x="8204" y="12498"/>
                  </a:cubicBezTo>
                  <a:cubicBezTo>
                    <a:pt x="8049" y="12474"/>
                    <a:pt x="7906" y="12414"/>
                    <a:pt x="7787" y="12307"/>
                  </a:cubicBezTo>
                  <a:lnTo>
                    <a:pt x="7763" y="12284"/>
                  </a:lnTo>
                  <a:cubicBezTo>
                    <a:pt x="7549" y="12093"/>
                    <a:pt x="7442" y="11795"/>
                    <a:pt x="7489" y="11498"/>
                  </a:cubicBezTo>
                  <a:cubicBezTo>
                    <a:pt x="7531" y="11309"/>
                    <a:pt x="7684" y="11092"/>
                    <a:pt x="7891" y="11092"/>
                  </a:cubicBezTo>
                  <a:close/>
                  <a:moveTo>
                    <a:pt x="5446" y="14078"/>
                  </a:moveTo>
                  <a:cubicBezTo>
                    <a:pt x="5506" y="14078"/>
                    <a:pt x="5568" y="14117"/>
                    <a:pt x="5632" y="14212"/>
                  </a:cubicBezTo>
                  <a:cubicBezTo>
                    <a:pt x="5787" y="14474"/>
                    <a:pt x="5894" y="14760"/>
                    <a:pt x="5954" y="15058"/>
                  </a:cubicBezTo>
                  <a:cubicBezTo>
                    <a:pt x="6096" y="15713"/>
                    <a:pt x="6192" y="16379"/>
                    <a:pt x="6227" y="17046"/>
                  </a:cubicBezTo>
                  <a:cubicBezTo>
                    <a:pt x="6251" y="17629"/>
                    <a:pt x="6323" y="18213"/>
                    <a:pt x="6454" y="18784"/>
                  </a:cubicBezTo>
                  <a:cubicBezTo>
                    <a:pt x="6394" y="18772"/>
                    <a:pt x="6346" y="18749"/>
                    <a:pt x="6299" y="18713"/>
                  </a:cubicBezTo>
                  <a:lnTo>
                    <a:pt x="6299" y="18725"/>
                  </a:lnTo>
                  <a:cubicBezTo>
                    <a:pt x="6061" y="18570"/>
                    <a:pt x="5846" y="18380"/>
                    <a:pt x="5668" y="18153"/>
                  </a:cubicBezTo>
                  <a:cubicBezTo>
                    <a:pt x="5406" y="17891"/>
                    <a:pt x="5203" y="17582"/>
                    <a:pt x="5049" y="17248"/>
                  </a:cubicBezTo>
                  <a:cubicBezTo>
                    <a:pt x="4715" y="16379"/>
                    <a:pt x="4691" y="15201"/>
                    <a:pt x="5144" y="14379"/>
                  </a:cubicBezTo>
                  <a:cubicBezTo>
                    <a:pt x="5223" y="14229"/>
                    <a:pt x="5329" y="14078"/>
                    <a:pt x="5446" y="14078"/>
                  </a:cubicBezTo>
                  <a:close/>
                  <a:moveTo>
                    <a:pt x="7820" y="0"/>
                  </a:moveTo>
                  <a:cubicBezTo>
                    <a:pt x="7383" y="0"/>
                    <a:pt x="6931" y="39"/>
                    <a:pt x="6620" y="163"/>
                  </a:cubicBezTo>
                  <a:cubicBezTo>
                    <a:pt x="5965" y="425"/>
                    <a:pt x="5346" y="854"/>
                    <a:pt x="5037" y="1520"/>
                  </a:cubicBezTo>
                  <a:cubicBezTo>
                    <a:pt x="4715" y="2175"/>
                    <a:pt x="4811" y="2854"/>
                    <a:pt x="4942" y="3532"/>
                  </a:cubicBezTo>
                  <a:cubicBezTo>
                    <a:pt x="5049" y="4092"/>
                    <a:pt x="5251" y="4925"/>
                    <a:pt x="4942" y="5485"/>
                  </a:cubicBezTo>
                  <a:cubicBezTo>
                    <a:pt x="4930" y="5509"/>
                    <a:pt x="4918" y="5533"/>
                    <a:pt x="4906" y="5545"/>
                  </a:cubicBezTo>
                  <a:cubicBezTo>
                    <a:pt x="4810" y="5640"/>
                    <a:pt x="4716" y="5680"/>
                    <a:pt x="4628" y="5680"/>
                  </a:cubicBezTo>
                  <a:cubicBezTo>
                    <a:pt x="4419" y="5680"/>
                    <a:pt x="4246" y="5457"/>
                    <a:pt x="4180" y="5223"/>
                  </a:cubicBezTo>
                  <a:cubicBezTo>
                    <a:pt x="4096" y="4914"/>
                    <a:pt x="4072" y="4592"/>
                    <a:pt x="4108" y="4271"/>
                  </a:cubicBezTo>
                  <a:cubicBezTo>
                    <a:pt x="4108" y="3961"/>
                    <a:pt x="4144" y="3652"/>
                    <a:pt x="4227" y="3354"/>
                  </a:cubicBezTo>
                  <a:cubicBezTo>
                    <a:pt x="4346" y="2961"/>
                    <a:pt x="4572" y="2604"/>
                    <a:pt x="4703" y="2199"/>
                  </a:cubicBezTo>
                  <a:cubicBezTo>
                    <a:pt x="4704" y="2197"/>
                    <a:pt x="4703" y="2196"/>
                    <a:pt x="4699" y="2196"/>
                  </a:cubicBezTo>
                  <a:cubicBezTo>
                    <a:pt x="4608" y="2196"/>
                    <a:pt x="3118" y="2909"/>
                    <a:pt x="2775" y="3699"/>
                  </a:cubicBezTo>
                  <a:cubicBezTo>
                    <a:pt x="2405" y="4521"/>
                    <a:pt x="2120" y="5390"/>
                    <a:pt x="2120" y="6283"/>
                  </a:cubicBezTo>
                  <a:cubicBezTo>
                    <a:pt x="2120" y="6866"/>
                    <a:pt x="2167" y="7247"/>
                    <a:pt x="2501" y="7700"/>
                  </a:cubicBezTo>
                  <a:cubicBezTo>
                    <a:pt x="2703" y="7985"/>
                    <a:pt x="2953" y="8247"/>
                    <a:pt x="3239" y="8462"/>
                  </a:cubicBezTo>
                  <a:cubicBezTo>
                    <a:pt x="3891" y="8874"/>
                    <a:pt x="3454" y="9429"/>
                    <a:pt x="2415" y="9429"/>
                  </a:cubicBezTo>
                  <a:cubicBezTo>
                    <a:pt x="2373" y="9429"/>
                    <a:pt x="2330" y="9428"/>
                    <a:pt x="2286" y="9426"/>
                  </a:cubicBezTo>
                  <a:cubicBezTo>
                    <a:pt x="2269" y="9425"/>
                    <a:pt x="2251" y="9425"/>
                    <a:pt x="2233" y="9425"/>
                  </a:cubicBezTo>
                  <a:cubicBezTo>
                    <a:pt x="1487" y="9425"/>
                    <a:pt x="945" y="10156"/>
                    <a:pt x="596" y="10807"/>
                  </a:cubicBezTo>
                  <a:cubicBezTo>
                    <a:pt x="215" y="11522"/>
                    <a:pt x="0" y="12724"/>
                    <a:pt x="179" y="13510"/>
                  </a:cubicBezTo>
                  <a:cubicBezTo>
                    <a:pt x="346" y="14236"/>
                    <a:pt x="1358" y="15963"/>
                    <a:pt x="1917" y="16272"/>
                  </a:cubicBezTo>
                  <a:cubicBezTo>
                    <a:pt x="1858" y="15570"/>
                    <a:pt x="1763" y="14010"/>
                    <a:pt x="2346" y="13129"/>
                  </a:cubicBezTo>
                  <a:cubicBezTo>
                    <a:pt x="2691" y="12593"/>
                    <a:pt x="3215" y="12212"/>
                    <a:pt x="3834" y="12057"/>
                  </a:cubicBezTo>
                  <a:lnTo>
                    <a:pt x="3834" y="12057"/>
                  </a:lnTo>
                  <a:cubicBezTo>
                    <a:pt x="3215" y="12879"/>
                    <a:pt x="2953" y="13903"/>
                    <a:pt x="2644" y="14855"/>
                  </a:cubicBezTo>
                  <a:cubicBezTo>
                    <a:pt x="2417" y="15593"/>
                    <a:pt x="2215" y="16391"/>
                    <a:pt x="2465" y="17141"/>
                  </a:cubicBezTo>
                  <a:cubicBezTo>
                    <a:pt x="2715" y="17891"/>
                    <a:pt x="3418" y="18344"/>
                    <a:pt x="4132" y="18630"/>
                  </a:cubicBezTo>
                  <a:cubicBezTo>
                    <a:pt x="4549" y="18784"/>
                    <a:pt x="5001" y="18903"/>
                    <a:pt x="5442" y="18951"/>
                  </a:cubicBezTo>
                  <a:cubicBezTo>
                    <a:pt x="5568" y="18973"/>
                    <a:pt x="5696" y="18983"/>
                    <a:pt x="5825" y="18983"/>
                  </a:cubicBezTo>
                  <a:cubicBezTo>
                    <a:pt x="6046" y="18983"/>
                    <a:pt x="6266" y="18952"/>
                    <a:pt x="6477" y="18891"/>
                  </a:cubicBezTo>
                  <a:cubicBezTo>
                    <a:pt x="6585" y="19284"/>
                    <a:pt x="6775" y="19653"/>
                    <a:pt x="7037" y="19975"/>
                  </a:cubicBezTo>
                  <a:cubicBezTo>
                    <a:pt x="7490" y="20543"/>
                    <a:pt x="8110" y="20670"/>
                    <a:pt x="8762" y="20670"/>
                  </a:cubicBezTo>
                  <a:cubicBezTo>
                    <a:pt x="9122" y="20670"/>
                    <a:pt x="9491" y="20631"/>
                    <a:pt x="9847" y="20606"/>
                  </a:cubicBezTo>
                  <a:cubicBezTo>
                    <a:pt x="9978" y="20594"/>
                    <a:pt x="10657" y="20463"/>
                    <a:pt x="10537" y="20392"/>
                  </a:cubicBezTo>
                  <a:cubicBezTo>
                    <a:pt x="10109" y="20106"/>
                    <a:pt x="9775" y="19701"/>
                    <a:pt x="9561" y="19237"/>
                  </a:cubicBezTo>
                  <a:cubicBezTo>
                    <a:pt x="9359" y="18784"/>
                    <a:pt x="9085" y="18213"/>
                    <a:pt x="8918" y="17760"/>
                  </a:cubicBezTo>
                  <a:cubicBezTo>
                    <a:pt x="8585" y="16867"/>
                    <a:pt x="8299" y="15963"/>
                    <a:pt x="8061" y="15046"/>
                  </a:cubicBezTo>
                  <a:cubicBezTo>
                    <a:pt x="7954" y="14641"/>
                    <a:pt x="7882" y="14141"/>
                    <a:pt x="8061" y="13748"/>
                  </a:cubicBezTo>
                  <a:cubicBezTo>
                    <a:pt x="8098" y="13669"/>
                    <a:pt x="8145" y="13639"/>
                    <a:pt x="8193" y="13639"/>
                  </a:cubicBezTo>
                  <a:cubicBezTo>
                    <a:pt x="8284" y="13639"/>
                    <a:pt x="8384" y="13742"/>
                    <a:pt x="8454" y="13819"/>
                  </a:cubicBezTo>
                  <a:cubicBezTo>
                    <a:pt x="8835" y="14260"/>
                    <a:pt x="9085" y="14855"/>
                    <a:pt x="9311" y="15391"/>
                  </a:cubicBezTo>
                  <a:cubicBezTo>
                    <a:pt x="9811" y="16558"/>
                    <a:pt x="10145" y="17820"/>
                    <a:pt x="10871" y="18868"/>
                  </a:cubicBezTo>
                  <a:cubicBezTo>
                    <a:pt x="11244" y="19422"/>
                    <a:pt x="11746" y="19944"/>
                    <a:pt x="12418" y="19944"/>
                  </a:cubicBezTo>
                  <a:cubicBezTo>
                    <a:pt x="12453" y="19944"/>
                    <a:pt x="12489" y="19942"/>
                    <a:pt x="12526" y="19939"/>
                  </a:cubicBezTo>
                  <a:cubicBezTo>
                    <a:pt x="13073" y="19892"/>
                    <a:pt x="14657" y="19403"/>
                    <a:pt x="14657" y="19403"/>
                  </a:cubicBezTo>
                  <a:cubicBezTo>
                    <a:pt x="14597" y="19332"/>
                    <a:pt x="14526" y="19272"/>
                    <a:pt x="14443" y="19237"/>
                  </a:cubicBezTo>
                  <a:lnTo>
                    <a:pt x="14443" y="19225"/>
                  </a:lnTo>
                  <a:cubicBezTo>
                    <a:pt x="14181" y="19058"/>
                    <a:pt x="13812" y="18618"/>
                    <a:pt x="13609" y="18427"/>
                  </a:cubicBezTo>
                  <a:cubicBezTo>
                    <a:pt x="13181" y="18034"/>
                    <a:pt x="12657" y="17201"/>
                    <a:pt x="12442" y="16903"/>
                  </a:cubicBezTo>
                  <a:cubicBezTo>
                    <a:pt x="11811" y="16010"/>
                    <a:pt x="11788" y="15677"/>
                    <a:pt x="11299" y="14689"/>
                  </a:cubicBezTo>
                  <a:cubicBezTo>
                    <a:pt x="11097" y="14260"/>
                    <a:pt x="11085" y="13903"/>
                    <a:pt x="11002" y="13438"/>
                  </a:cubicBezTo>
                  <a:cubicBezTo>
                    <a:pt x="10954" y="13224"/>
                    <a:pt x="10978" y="12998"/>
                    <a:pt x="11073" y="12807"/>
                  </a:cubicBezTo>
                  <a:cubicBezTo>
                    <a:pt x="11125" y="12717"/>
                    <a:pt x="11202" y="12684"/>
                    <a:pt x="11286" y="12684"/>
                  </a:cubicBezTo>
                  <a:cubicBezTo>
                    <a:pt x="11411" y="12684"/>
                    <a:pt x="11552" y="12760"/>
                    <a:pt x="11645" y="12831"/>
                  </a:cubicBezTo>
                  <a:cubicBezTo>
                    <a:pt x="11954" y="13046"/>
                    <a:pt x="12181" y="13391"/>
                    <a:pt x="12395" y="13688"/>
                  </a:cubicBezTo>
                  <a:cubicBezTo>
                    <a:pt x="12716" y="14153"/>
                    <a:pt x="12978" y="14629"/>
                    <a:pt x="13216" y="15141"/>
                  </a:cubicBezTo>
                  <a:cubicBezTo>
                    <a:pt x="13443" y="15617"/>
                    <a:pt x="13705" y="16094"/>
                    <a:pt x="14002" y="16546"/>
                  </a:cubicBezTo>
                  <a:cubicBezTo>
                    <a:pt x="14300" y="16963"/>
                    <a:pt x="14657" y="17344"/>
                    <a:pt x="15050" y="17677"/>
                  </a:cubicBezTo>
                  <a:cubicBezTo>
                    <a:pt x="15563" y="18104"/>
                    <a:pt x="16192" y="18446"/>
                    <a:pt x="16841" y="18446"/>
                  </a:cubicBezTo>
                  <a:cubicBezTo>
                    <a:pt x="17096" y="18446"/>
                    <a:pt x="17355" y="18393"/>
                    <a:pt x="17610" y="18272"/>
                  </a:cubicBezTo>
                  <a:cubicBezTo>
                    <a:pt x="17657" y="18237"/>
                    <a:pt x="17693" y="18201"/>
                    <a:pt x="17741" y="18165"/>
                  </a:cubicBezTo>
                  <a:cubicBezTo>
                    <a:pt x="17776" y="18129"/>
                    <a:pt x="18181" y="17737"/>
                    <a:pt x="18348" y="17546"/>
                  </a:cubicBezTo>
                  <a:lnTo>
                    <a:pt x="18431" y="17451"/>
                  </a:lnTo>
                  <a:lnTo>
                    <a:pt x="18312" y="17403"/>
                  </a:lnTo>
                  <a:cubicBezTo>
                    <a:pt x="18038" y="17260"/>
                    <a:pt x="17765" y="17106"/>
                    <a:pt x="17503" y="16939"/>
                  </a:cubicBezTo>
                  <a:cubicBezTo>
                    <a:pt x="16943" y="16594"/>
                    <a:pt x="16407" y="16201"/>
                    <a:pt x="15907" y="15748"/>
                  </a:cubicBezTo>
                  <a:cubicBezTo>
                    <a:pt x="15669" y="15510"/>
                    <a:pt x="15371" y="15224"/>
                    <a:pt x="15217" y="14891"/>
                  </a:cubicBezTo>
                  <a:cubicBezTo>
                    <a:pt x="15109" y="14641"/>
                    <a:pt x="15074" y="14260"/>
                    <a:pt x="15383" y="14129"/>
                  </a:cubicBezTo>
                  <a:cubicBezTo>
                    <a:pt x="15444" y="14103"/>
                    <a:pt x="15507" y="14092"/>
                    <a:pt x="15571" y="14092"/>
                  </a:cubicBezTo>
                  <a:cubicBezTo>
                    <a:pt x="15799" y="14092"/>
                    <a:pt x="16040" y="14232"/>
                    <a:pt x="16217" y="14343"/>
                  </a:cubicBezTo>
                  <a:cubicBezTo>
                    <a:pt x="16514" y="14534"/>
                    <a:pt x="16800" y="14748"/>
                    <a:pt x="17062" y="14986"/>
                  </a:cubicBezTo>
                  <a:cubicBezTo>
                    <a:pt x="17654" y="15490"/>
                    <a:pt x="18216" y="16388"/>
                    <a:pt x="18942" y="16388"/>
                  </a:cubicBezTo>
                  <a:cubicBezTo>
                    <a:pt x="19005" y="16388"/>
                    <a:pt x="19069" y="16382"/>
                    <a:pt x="19134" y="16367"/>
                  </a:cubicBezTo>
                  <a:cubicBezTo>
                    <a:pt x="19610" y="16272"/>
                    <a:pt x="19705" y="15927"/>
                    <a:pt x="20229" y="15582"/>
                  </a:cubicBezTo>
                  <a:cubicBezTo>
                    <a:pt x="20610" y="15332"/>
                    <a:pt x="21003" y="15105"/>
                    <a:pt x="21420" y="14915"/>
                  </a:cubicBezTo>
                  <a:cubicBezTo>
                    <a:pt x="21253" y="14546"/>
                    <a:pt x="21110" y="14153"/>
                    <a:pt x="21027" y="13760"/>
                  </a:cubicBezTo>
                  <a:cubicBezTo>
                    <a:pt x="20932" y="13284"/>
                    <a:pt x="21039" y="12819"/>
                    <a:pt x="20658" y="12629"/>
                  </a:cubicBezTo>
                  <a:cubicBezTo>
                    <a:pt x="20503" y="12557"/>
                    <a:pt x="20348" y="12498"/>
                    <a:pt x="20182" y="12474"/>
                  </a:cubicBezTo>
                  <a:cubicBezTo>
                    <a:pt x="19994" y="12439"/>
                    <a:pt x="19803" y="12421"/>
                    <a:pt x="19610" y="12421"/>
                  </a:cubicBezTo>
                  <a:cubicBezTo>
                    <a:pt x="19472" y="12421"/>
                    <a:pt x="19332" y="12430"/>
                    <a:pt x="19193" y="12450"/>
                  </a:cubicBezTo>
                  <a:cubicBezTo>
                    <a:pt x="18830" y="12503"/>
                    <a:pt x="18529" y="12547"/>
                    <a:pt x="18207" y="12547"/>
                  </a:cubicBezTo>
                  <a:cubicBezTo>
                    <a:pt x="18024" y="12547"/>
                    <a:pt x="17834" y="12532"/>
                    <a:pt x="17622" y="12498"/>
                  </a:cubicBezTo>
                  <a:cubicBezTo>
                    <a:pt x="17515" y="12486"/>
                    <a:pt x="17276" y="12319"/>
                    <a:pt x="17300" y="12224"/>
                  </a:cubicBezTo>
                  <a:cubicBezTo>
                    <a:pt x="17467" y="11605"/>
                    <a:pt x="18407" y="11569"/>
                    <a:pt x="18919" y="11557"/>
                  </a:cubicBezTo>
                  <a:cubicBezTo>
                    <a:pt x="18976" y="11556"/>
                    <a:pt x="19033" y="11555"/>
                    <a:pt x="19089" y="11555"/>
                  </a:cubicBezTo>
                  <a:cubicBezTo>
                    <a:pt x="19604" y="11555"/>
                    <a:pt x="20117" y="11605"/>
                    <a:pt x="20610" y="11712"/>
                  </a:cubicBezTo>
                  <a:lnTo>
                    <a:pt x="20753" y="11748"/>
                  </a:lnTo>
                  <a:cubicBezTo>
                    <a:pt x="20693" y="11438"/>
                    <a:pt x="20574" y="11141"/>
                    <a:pt x="20408" y="10890"/>
                  </a:cubicBezTo>
                  <a:cubicBezTo>
                    <a:pt x="20040" y="10373"/>
                    <a:pt x="19323" y="10247"/>
                    <a:pt x="18702" y="10247"/>
                  </a:cubicBezTo>
                  <a:cubicBezTo>
                    <a:pt x="18579" y="10247"/>
                    <a:pt x="18460" y="10252"/>
                    <a:pt x="18348" y="10259"/>
                  </a:cubicBezTo>
                  <a:cubicBezTo>
                    <a:pt x="17300" y="10319"/>
                    <a:pt x="16360" y="10831"/>
                    <a:pt x="15348" y="10974"/>
                  </a:cubicBezTo>
                  <a:cubicBezTo>
                    <a:pt x="15186" y="10997"/>
                    <a:pt x="15025" y="11010"/>
                    <a:pt x="14863" y="11010"/>
                  </a:cubicBezTo>
                  <a:cubicBezTo>
                    <a:pt x="14775" y="11010"/>
                    <a:pt x="14686" y="11006"/>
                    <a:pt x="14597" y="10998"/>
                  </a:cubicBezTo>
                  <a:cubicBezTo>
                    <a:pt x="14478" y="10998"/>
                    <a:pt x="14359" y="10938"/>
                    <a:pt x="14288" y="10843"/>
                  </a:cubicBezTo>
                  <a:cubicBezTo>
                    <a:pt x="14216" y="10736"/>
                    <a:pt x="14300" y="10557"/>
                    <a:pt x="14371" y="10474"/>
                  </a:cubicBezTo>
                  <a:cubicBezTo>
                    <a:pt x="14693" y="10117"/>
                    <a:pt x="15312" y="10057"/>
                    <a:pt x="15740" y="9914"/>
                  </a:cubicBezTo>
                  <a:cubicBezTo>
                    <a:pt x="16836" y="9569"/>
                    <a:pt x="17860" y="9021"/>
                    <a:pt x="18991" y="8771"/>
                  </a:cubicBezTo>
                  <a:cubicBezTo>
                    <a:pt x="19146" y="8735"/>
                    <a:pt x="19300" y="8700"/>
                    <a:pt x="19467" y="8688"/>
                  </a:cubicBezTo>
                  <a:cubicBezTo>
                    <a:pt x="19537" y="8670"/>
                    <a:pt x="19613" y="8659"/>
                    <a:pt x="19691" y="8659"/>
                  </a:cubicBezTo>
                  <a:cubicBezTo>
                    <a:pt x="19719" y="8659"/>
                    <a:pt x="19748" y="8661"/>
                    <a:pt x="19777" y="8664"/>
                  </a:cubicBezTo>
                  <a:cubicBezTo>
                    <a:pt x="19805" y="8669"/>
                    <a:pt x="19827" y="8671"/>
                    <a:pt x="19846" y="8671"/>
                  </a:cubicBezTo>
                  <a:cubicBezTo>
                    <a:pt x="20015" y="8671"/>
                    <a:pt x="19804" y="8487"/>
                    <a:pt x="19729" y="8390"/>
                  </a:cubicBezTo>
                  <a:cubicBezTo>
                    <a:pt x="19670" y="8295"/>
                    <a:pt x="19634" y="8200"/>
                    <a:pt x="19586" y="8116"/>
                  </a:cubicBezTo>
                  <a:cubicBezTo>
                    <a:pt x="19455" y="7890"/>
                    <a:pt x="19336" y="7652"/>
                    <a:pt x="19193" y="7438"/>
                  </a:cubicBezTo>
                  <a:cubicBezTo>
                    <a:pt x="18979" y="7081"/>
                    <a:pt x="18646" y="6819"/>
                    <a:pt x="18265" y="6664"/>
                  </a:cubicBezTo>
                  <a:cubicBezTo>
                    <a:pt x="18053" y="6589"/>
                    <a:pt x="17837" y="6557"/>
                    <a:pt x="17619" y="6557"/>
                  </a:cubicBezTo>
                  <a:cubicBezTo>
                    <a:pt x="16904" y="6557"/>
                    <a:pt x="16176" y="6904"/>
                    <a:pt x="15574" y="7223"/>
                  </a:cubicBezTo>
                  <a:cubicBezTo>
                    <a:pt x="14990" y="7533"/>
                    <a:pt x="14467" y="7902"/>
                    <a:pt x="13931" y="8271"/>
                  </a:cubicBezTo>
                  <a:cubicBezTo>
                    <a:pt x="13359" y="8652"/>
                    <a:pt x="12752" y="9069"/>
                    <a:pt x="12085" y="9247"/>
                  </a:cubicBezTo>
                  <a:cubicBezTo>
                    <a:pt x="12007" y="9270"/>
                    <a:pt x="11907" y="9292"/>
                    <a:pt x="11811" y="9292"/>
                  </a:cubicBezTo>
                  <a:cubicBezTo>
                    <a:pt x="11703" y="9292"/>
                    <a:pt x="11601" y="9264"/>
                    <a:pt x="11538" y="9176"/>
                  </a:cubicBezTo>
                  <a:cubicBezTo>
                    <a:pt x="11383" y="8950"/>
                    <a:pt x="11490" y="8688"/>
                    <a:pt x="11633" y="8497"/>
                  </a:cubicBezTo>
                  <a:cubicBezTo>
                    <a:pt x="12002" y="7938"/>
                    <a:pt x="12692" y="7581"/>
                    <a:pt x="13264" y="7283"/>
                  </a:cubicBezTo>
                  <a:cubicBezTo>
                    <a:pt x="13835" y="6973"/>
                    <a:pt x="14478" y="6723"/>
                    <a:pt x="15086" y="6461"/>
                  </a:cubicBezTo>
                  <a:cubicBezTo>
                    <a:pt x="15894" y="6113"/>
                    <a:pt x="16739" y="5792"/>
                    <a:pt x="17618" y="5792"/>
                  </a:cubicBezTo>
                  <a:cubicBezTo>
                    <a:pt x="17761" y="5792"/>
                    <a:pt x="17905" y="5800"/>
                    <a:pt x="18050" y="5818"/>
                  </a:cubicBezTo>
                  <a:cubicBezTo>
                    <a:pt x="18062" y="5830"/>
                    <a:pt x="18074" y="5830"/>
                    <a:pt x="18086" y="5830"/>
                  </a:cubicBezTo>
                  <a:lnTo>
                    <a:pt x="18157" y="5830"/>
                  </a:lnTo>
                  <a:cubicBezTo>
                    <a:pt x="18312" y="5830"/>
                    <a:pt x="18479" y="5854"/>
                    <a:pt x="18634" y="5902"/>
                  </a:cubicBezTo>
                  <a:cubicBezTo>
                    <a:pt x="18634" y="5902"/>
                    <a:pt x="18634" y="5902"/>
                    <a:pt x="18634" y="5902"/>
                  </a:cubicBezTo>
                  <a:cubicBezTo>
                    <a:pt x="18676" y="5902"/>
                    <a:pt x="17774" y="3959"/>
                    <a:pt x="16967" y="3330"/>
                  </a:cubicBezTo>
                  <a:cubicBezTo>
                    <a:pt x="16536" y="2991"/>
                    <a:pt x="16014" y="2816"/>
                    <a:pt x="15486" y="2816"/>
                  </a:cubicBezTo>
                  <a:cubicBezTo>
                    <a:pt x="15123" y="2816"/>
                    <a:pt x="14758" y="2898"/>
                    <a:pt x="14419" y="3068"/>
                  </a:cubicBezTo>
                  <a:cubicBezTo>
                    <a:pt x="13597" y="3449"/>
                    <a:pt x="12931" y="4128"/>
                    <a:pt x="12288" y="4747"/>
                  </a:cubicBezTo>
                  <a:cubicBezTo>
                    <a:pt x="11978" y="5045"/>
                    <a:pt x="11633" y="5318"/>
                    <a:pt x="11299" y="5604"/>
                  </a:cubicBezTo>
                  <a:cubicBezTo>
                    <a:pt x="10930" y="5914"/>
                    <a:pt x="10561" y="6247"/>
                    <a:pt x="10097" y="6414"/>
                  </a:cubicBezTo>
                  <a:cubicBezTo>
                    <a:pt x="9994" y="6448"/>
                    <a:pt x="9897" y="6501"/>
                    <a:pt x="9779" y="6501"/>
                  </a:cubicBezTo>
                  <a:cubicBezTo>
                    <a:pt x="9734" y="6501"/>
                    <a:pt x="9686" y="6493"/>
                    <a:pt x="9633" y="6473"/>
                  </a:cubicBezTo>
                  <a:lnTo>
                    <a:pt x="9621" y="6473"/>
                  </a:lnTo>
                  <a:cubicBezTo>
                    <a:pt x="9573" y="6426"/>
                    <a:pt x="9549" y="6354"/>
                    <a:pt x="9585" y="6295"/>
                  </a:cubicBezTo>
                  <a:cubicBezTo>
                    <a:pt x="9597" y="6247"/>
                    <a:pt x="9621" y="6188"/>
                    <a:pt x="9656" y="6152"/>
                  </a:cubicBezTo>
                  <a:cubicBezTo>
                    <a:pt x="9775" y="5985"/>
                    <a:pt x="9906" y="5842"/>
                    <a:pt x="10049" y="5711"/>
                  </a:cubicBezTo>
                  <a:cubicBezTo>
                    <a:pt x="10430" y="5342"/>
                    <a:pt x="10799" y="4973"/>
                    <a:pt x="11133" y="4580"/>
                  </a:cubicBezTo>
                  <a:cubicBezTo>
                    <a:pt x="11538" y="4092"/>
                    <a:pt x="11978" y="3640"/>
                    <a:pt x="12442" y="3211"/>
                  </a:cubicBezTo>
                  <a:cubicBezTo>
                    <a:pt x="12839" y="2877"/>
                    <a:pt x="13326" y="2534"/>
                    <a:pt x="13857" y="2534"/>
                  </a:cubicBezTo>
                  <a:cubicBezTo>
                    <a:pt x="13932" y="2534"/>
                    <a:pt x="14009" y="2541"/>
                    <a:pt x="14086" y="2556"/>
                  </a:cubicBezTo>
                  <a:cubicBezTo>
                    <a:pt x="14109" y="2556"/>
                    <a:pt x="13085" y="842"/>
                    <a:pt x="12181" y="604"/>
                  </a:cubicBezTo>
                  <a:cubicBezTo>
                    <a:pt x="12002" y="559"/>
                    <a:pt x="11825" y="538"/>
                    <a:pt x="11652" y="538"/>
                  </a:cubicBezTo>
                  <a:cubicBezTo>
                    <a:pt x="10950" y="538"/>
                    <a:pt x="10305" y="883"/>
                    <a:pt x="9799" y="1389"/>
                  </a:cubicBezTo>
                  <a:cubicBezTo>
                    <a:pt x="9228" y="1985"/>
                    <a:pt x="8930" y="2711"/>
                    <a:pt x="8668" y="3473"/>
                  </a:cubicBezTo>
                  <a:cubicBezTo>
                    <a:pt x="8537" y="3902"/>
                    <a:pt x="8371" y="4306"/>
                    <a:pt x="8180" y="4711"/>
                  </a:cubicBezTo>
                  <a:cubicBezTo>
                    <a:pt x="8013" y="5021"/>
                    <a:pt x="7799" y="5366"/>
                    <a:pt x="7442" y="5485"/>
                  </a:cubicBezTo>
                  <a:cubicBezTo>
                    <a:pt x="7392" y="5503"/>
                    <a:pt x="7346" y="5511"/>
                    <a:pt x="7305" y="5511"/>
                  </a:cubicBezTo>
                  <a:cubicBezTo>
                    <a:pt x="6699" y="5511"/>
                    <a:pt x="7004" y="3737"/>
                    <a:pt x="7049" y="3425"/>
                  </a:cubicBezTo>
                  <a:cubicBezTo>
                    <a:pt x="7132" y="2854"/>
                    <a:pt x="7287" y="2306"/>
                    <a:pt x="7513" y="1794"/>
                  </a:cubicBezTo>
                  <a:cubicBezTo>
                    <a:pt x="7870" y="1044"/>
                    <a:pt x="8466" y="532"/>
                    <a:pt x="9156" y="115"/>
                  </a:cubicBezTo>
                  <a:cubicBezTo>
                    <a:pt x="9178" y="101"/>
                    <a:pt x="8519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725461" y="3677005"/>
              <a:ext cx="776094" cy="400382"/>
            </a:xfrm>
            <a:custGeom>
              <a:avLst/>
              <a:gdLst/>
              <a:ahLst/>
              <a:cxnLst/>
              <a:rect l="l" t="t" r="r" b="b"/>
              <a:pathLst>
                <a:path w="20888" h="10776" extrusionOk="0">
                  <a:moveTo>
                    <a:pt x="11530" y="0"/>
                  </a:moveTo>
                  <a:cubicBezTo>
                    <a:pt x="11077" y="477"/>
                    <a:pt x="10994" y="489"/>
                    <a:pt x="10613" y="977"/>
                  </a:cubicBezTo>
                  <a:cubicBezTo>
                    <a:pt x="10553" y="1036"/>
                    <a:pt x="10137" y="1751"/>
                    <a:pt x="10077" y="1786"/>
                  </a:cubicBezTo>
                  <a:cubicBezTo>
                    <a:pt x="9851" y="2227"/>
                    <a:pt x="9708" y="2548"/>
                    <a:pt x="9517" y="3001"/>
                  </a:cubicBezTo>
                  <a:cubicBezTo>
                    <a:pt x="9315" y="3489"/>
                    <a:pt x="9125" y="3977"/>
                    <a:pt x="8922" y="4465"/>
                  </a:cubicBezTo>
                  <a:cubicBezTo>
                    <a:pt x="8732" y="4894"/>
                    <a:pt x="8470" y="5287"/>
                    <a:pt x="8279" y="5703"/>
                  </a:cubicBezTo>
                  <a:cubicBezTo>
                    <a:pt x="7970" y="5608"/>
                    <a:pt x="7672" y="5513"/>
                    <a:pt x="7362" y="5430"/>
                  </a:cubicBezTo>
                  <a:cubicBezTo>
                    <a:pt x="7601" y="4930"/>
                    <a:pt x="7636" y="4287"/>
                    <a:pt x="7672" y="3775"/>
                  </a:cubicBezTo>
                  <a:cubicBezTo>
                    <a:pt x="7708" y="3072"/>
                    <a:pt x="7708" y="2382"/>
                    <a:pt x="7648" y="1691"/>
                  </a:cubicBezTo>
                  <a:cubicBezTo>
                    <a:pt x="7636" y="1524"/>
                    <a:pt x="7624" y="1358"/>
                    <a:pt x="7612" y="1191"/>
                  </a:cubicBezTo>
                  <a:cubicBezTo>
                    <a:pt x="7601" y="1227"/>
                    <a:pt x="7589" y="1274"/>
                    <a:pt x="7577" y="1310"/>
                  </a:cubicBezTo>
                  <a:cubicBezTo>
                    <a:pt x="7398" y="1941"/>
                    <a:pt x="7279" y="2584"/>
                    <a:pt x="7231" y="3239"/>
                  </a:cubicBezTo>
                  <a:cubicBezTo>
                    <a:pt x="7231" y="3632"/>
                    <a:pt x="7208" y="4025"/>
                    <a:pt x="7160" y="4406"/>
                  </a:cubicBezTo>
                  <a:cubicBezTo>
                    <a:pt x="7124" y="4727"/>
                    <a:pt x="7041" y="5025"/>
                    <a:pt x="7029" y="5334"/>
                  </a:cubicBezTo>
                  <a:cubicBezTo>
                    <a:pt x="6839" y="5287"/>
                    <a:pt x="6660" y="5239"/>
                    <a:pt x="6481" y="5191"/>
                  </a:cubicBezTo>
                  <a:cubicBezTo>
                    <a:pt x="6315" y="4382"/>
                    <a:pt x="5803" y="3620"/>
                    <a:pt x="5469" y="2870"/>
                  </a:cubicBezTo>
                  <a:cubicBezTo>
                    <a:pt x="5386" y="2691"/>
                    <a:pt x="5303" y="2501"/>
                    <a:pt x="5231" y="2310"/>
                  </a:cubicBezTo>
                  <a:lnTo>
                    <a:pt x="5231" y="2310"/>
                  </a:lnTo>
                  <a:cubicBezTo>
                    <a:pt x="5160" y="2513"/>
                    <a:pt x="5374" y="3441"/>
                    <a:pt x="5541" y="3751"/>
                  </a:cubicBezTo>
                  <a:cubicBezTo>
                    <a:pt x="5755" y="4156"/>
                    <a:pt x="5898" y="4703"/>
                    <a:pt x="6088" y="5108"/>
                  </a:cubicBezTo>
                  <a:cubicBezTo>
                    <a:pt x="4422" y="4727"/>
                    <a:pt x="1957" y="3822"/>
                    <a:pt x="493" y="2941"/>
                  </a:cubicBezTo>
                  <a:cubicBezTo>
                    <a:pt x="449" y="2915"/>
                    <a:pt x="405" y="2904"/>
                    <a:pt x="363" y="2904"/>
                  </a:cubicBezTo>
                  <a:cubicBezTo>
                    <a:pt x="154" y="2904"/>
                    <a:pt x="0" y="3185"/>
                    <a:pt x="219" y="3334"/>
                  </a:cubicBezTo>
                  <a:cubicBezTo>
                    <a:pt x="1540" y="4263"/>
                    <a:pt x="4029" y="5120"/>
                    <a:pt x="5588" y="5489"/>
                  </a:cubicBezTo>
                  <a:cubicBezTo>
                    <a:pt x="5791" y="5537"/>
                    <a:pt x="5981" y="5584"/>
                    <a:pt x="6184" y="5632"/>
                  </a:cubicBezTo>
                  <a:cubicBezTo>
                    <a:pt x="5827" y="6299"/>
                    <a:pt x="4410" y="7311"/>
                    <a:pt x="4291" y="7430"/>
                  </a:cubicBezTo>
                  <a:lnTo>
                    <a:pt x="4124" y="7620"/>
                  </a:lnTo>
                  <a:cubicBezTo>
                    <a:pt x="4422" y="7489"/>
                    <a:pt x="5874" y="6751"/>
                    <a:pt x="6529" y="5751"/>
                  </a:cubicBezTo>
                  <a:cubicBezTo>
                    <a:pt x="6696" y="5787"/>
                    <a:pt x="6767" y="5787"/>
                    <a:pt x="6934" y="5834"/>
                  </a:cubicBezTo>
                  <a:cubicBezTo>
                    <a:pt x="7017" y="6120"/>
                    <a:pt x="7053" y="6430"/>
                    <a:pt x="7041" y="6739"/>
                  </a:cubicBezTo>
                  <a:cubicBezTo>
                    <a:pt x="6981" y="7204"/>
                    <a:pt x="6874" y="7656"/>
                    <a:pt x="6708" y="8097"/>
                  </a:cubicBezTo>
                  <a:cubicBezTo>
                    <a:pt x="6469" y="8847"/>
                    <a:pt x="5934" y="10406"/>
                    <a:pt x="6077" y="10430"/>
                  </a:cubicBezTo>
                  <a:cubicBezTo>
                    <a:pt x="6267" y="10085"/>
                    <a:pt x="6458" y="9752"/>
                    <a:pt x="6636" y="9394"/>
                  </a:cubicBezTo>
                  <a:cubicBezTo>
                    <a:pt x="6958" y="8740"/>
                    <a:pt x="7196" y="8049"/>
                    <a:pt x="7327" y="7335"/>
                  </a:cubicBezTo>
                  <a:cubicBezTo>
                    <a:pt x="7386" y="6942"/>
                    <a:pt x="7458" y="6382"/>
                    <a:pt x="7327" y="5942"/>
                  </a:cubicBezTo>
                  <a:lnTo>
                    <a:pt x="7327" y="5942"/>
                  </a:lnTo>
                  <a:cubicBezTo>
                    <a:pt x="7660" y="6037"/>
                    <a:pt x="7993" y="6132"/>
                    <a:pt x="8327" y="6239"/>
                  </a:cubicBezTo>
                  <a:cubicBezTo>
                    <a:pt x="8803" y="7668"/>
                    <a:pt x="8875" y="10645"/>
                    <a:pt x="9006" y="10645"/>
                  </a:cubicBezTo>
                  <a:lnTo>
                    <a:pt x="9006" y="10371"/>
                  </a:lnTo>
                  <a:cubicBezTo>
                    <a:pt x="8982" y="9132"/>
                    <a:pt x="9196" y="7549"/>
                    <a:pt x="8696" y="6346"/>
                  </a:cubicBezTo>
                  <a:lnTo>
                    <a:pt x="8696" y="6346"/>
                  </a:lnTo>
                  <a:cubicBezTo>
                    <a:pt x="9256" y="6513"/>
                    <a:pt x="9815" y="6692"/>
                    <a:pt x="10375" y="6858"/>
                  </a:cubicBezTo>
                  <a:cubicBezTo>
                    <a:pt x="10375" y="6870"/>
                    <a:pt x="10387" y="6870"/>
                    <a:pt x="10387" y="6882"/>
                  </a:cubicBezTo>
                  <a:cubicBezTo>
                    <a:pt x="11101" y="8013"/>
                    <a:pt x="12113" y="10597"/>
                    <a:pt x="12268" y="10776"/>
                  </a:cubicBezTo>
                  <a:lnTo>
                    <a:pt x="12232" y="10656"/>
                  </a:lnTo>
                  <a:cubicBezTo>
                    <a:pt x="11970" y="9859"/>
                    <a:pt x="11768" y="9049"/>
                    <a:pt x="11530" y="8251"/>
                  </a:cubicBezTo>
                  <a:cubicBezTo>
                    <a:pt x="11434" y="7823"/>
                    <a:pt x="11268" y="7430"/>
                    <a:pt x="11041" y="7061"/>
                  </a:cubicBezTo>
                  <a:lnTo>
                    <a:pt x="11041" y="7061"/>
                  </a:lnTo>
                  <a:cubicBezTo>
                    <a:pt x="12006" y="7358"/>
                    <a:pt x="13208" y="7835"/>
                    <a:pt x="14173" y="8168"/>
                  </a:cubicBezTo>
                  <a:cubicBezTo>
                    <a:pt x="14732" y="8847"/>
                    <a:pt x="15816" y="10335"/>
                    <a:pt x="15959" y="10406"/>
                  </a:cubicBezTo>
                  <a:cubicBezTo>
                    <a:pt x="15661" y="9740"/>
                    <a:pt x="15328" y="8942"/>
                    <a:pt x="14851" y="8335"/>
                  </a:cubicBezTo>
                  <a:lnTo>
                    <a:pt x="14851" y="8335"/>
                  </a:lnTo>
                  <a:cubicBezTo>
                    <a:pt x="15244" y="8478"/>
                    <a:pt x="15649" y="8620"/>
                    <a:pt x="16030" y="8763"/>
                  </a:cubicBezTo>
                  <a:cubicBezTo>
                    <a:pt x="16899" y="9097"/>
                    <a:pt x="17757" y="9406"/>
                    <a:pt x="18638" y="9692"/>
                  </a:cubicBezTo>
                  <a:cubicBezTo>
                    <a:pt x="19388" y="9918"/>
                    <a:pt x="20043" y="10323"/>
                    <a:pt x="20840" y="10347"/>
                  </a:cubicBezTo>
                  <a:cubicBezTo>
                    <a:pt x="20888" y="10335"/>
                    <a:pt x="20888" y="10264"/>
                    <a:pt x="20840" y="10264"/>
                  </a:cubicBezTo>
                  <a:cubicBezTo>
                    <a:pt x="20019" y="10168"/>
                    <a:pt x="19328" y="9775"/>
                    <a:pt x="18602" y="9382"/>
                  </a:cubicBezTo>
                  <a:cubicBezTo>
                    <a:pt x="18054" y="9097"/>
                    <a:pt x="17483" y="8835"/>
                    <a:pt x="16899" y="8620"/>
                  </a:cubicBezTo>
                  <a:cubicBezTo>
                    <a:pt x="17042" y="8561"/>
                    <a:pt x="17173" y="8478"/>
                    <a:pt x="17316" y="8418"/>
                  </a:cubicBezTo>
                  <a:cubicBezTo>
                    <a:pt x="17685" y="8239"/>
                    <a:pt x="18054" y="8061"/>
                    <a:pt x="18435" y="7882"/>
                  </a:cubicBezTo>
                  <a:lnTo>
                    <a:pt x="18542" y="7835"/>
                  </a:lnTo>
                  <a:cubicBezTo>
                    <a:pt x="18533" y="7823"/>
                    <a:pt x="18505" y="7818"/>
                    <a:pt x="18460" y="7818"/>
                  </a:cubicBezTo>
                  <a:cubicBezTo>
                    <a:pt x="18093" y="7818"/>
                    <a:pt x="16647" y="8179"/>
                    <a:pt x="16233" y="8370"/>
                  </a:cubicBezTo>
                  <a:lnTo>
                    <a:pt x="16173" y="8347"/>
                  </a:lnTo>
                  <a:cubicBezTo>
                    <a:pt x="15292" y="8001"/>
                    <a:pt x="14387" y="7668"/>
                    <a:pt x="13494" y="7347"/>
                  </a:cubicBezTo>
                  <a:cubicBezTo>
                    <a:pt x="13899" y="7168"/>
                    <a:pt x="14280" y="6942"/>
                    <a:pt x="14649" y="6692"/>
                  </a:cubicBezTo>
                  <a:cubicBezTo>
                    <a:pt x="15161" y="6370"/>
                    <a:pt x="15649" y="6013"/>
                    <a:pt x="16149" y="5692"/>
                  </a:cubicBezTo>
                  <a:cubicBezTo>
                    <a:pt x="16411" y="5513"/>
                    <a:pt x="16673" y="5358"/>
                    <a:pt x="16935" y="5203"/>
                  </a:cubicBezTo>
                  <a:lnTo>
                    <a:pt x="16935" y="5203"/>
                  </a:lnTo>
                  <a:cubicBezTo>
                    <a:pt x="16792" y="5227"/>
                    <a:pt x="16661" y="5263"/>
                    <a:pt x="16518" y="5311"/>
                  </a:cubicBezTo>
                  <a:cubicBezTo>
                    <a:pt x="15911" y="5549"/>
                    <a:pt x="15304" y="5823"/>
                    <a:pt x="14732" y="6156"/>
                  </a:cubicBezTo>
                  <a:cubicBezTo>
                    <a:pt x="14137" y="6537"/>
                    <a:pt x="13399" y="6680"/>
                    <a:pt x="12851" y="7132"/>
                  </a:cubicBezTo>
                  <a:cubicBezTo>
                    <a:pt x="12244" y="6918"/>
                    <a:pt x="11625" y="6727"/>
                    <a:pt x="11006" y="6549"/>
                  </a:cubicBezTo>
                  <a:cubicBezTo>
                    <a:pt x="10720" y="6477"/>
                    <a:pt x="10434" y="6382"/>
                    <a:pt x="10160" y="6299"/>
                  </a:cubicBezTo>
                  <a:cubicBezTo>
                    <a:pt x="10672" y="5906"/>
                    <a:pt x="11065" y="5263"/>
                    <a:pt x="11542" y="4870"/>
                  </a:cubicBezTo>
                  <a:cubicBezTo>
                    <a:pt x="12220" y="4287"/>
                    <a:pt x="12935" y="3751"/>
                    <a:pt x="13649" y="3227"/>
                  </a:cubicBezTo>
                  <a:cubicBezTo>
                    <a:pt x="14030" y="2953"/>
                    <a:pt x="14387" y="2667"/>
                    <a:pt x="14756" y="2382"/>
                  </a:cubicBezTo>
                  <a:lnTo>
                    <a:pt x="14756" y="2382"/>
                  </a:lnTo>
                  <a:cubicBezTo>
                    <a:pt x="14554" y="2477"/>
                    <a:pt x="14363" y="2572"/>
                    <a:pt x="14173" y="2655"/>
                  </a:cubicBezTo>
                  <a:cubicBezTo>
                    <a:pt x="13982" y="2739"/>
                    <a:pt x="10803" y="4775"/>
                    <a:pt x="9648" y="6144"/>
                  </a:cubicBezTo>
                  <a:lnTo>
                    <a:pt x="8613" y="5811"/>
                  </a:lnTo>
                  <a:cubicBezTo>
                    <a:pt x="9053" y="5334"/>
                    <a:pt x="9291" y="4632"/>
                    <a:pt x="9517" y="4060"/>
                  </a:cubicBezTo>
                  <a:cubicBezTo>
                    <a:pt x="9887" y="3156"/>
                    <a:pt x="10268" y="2251"/>
                    <a:pt x="10720" y="1382"/>
                  </a:cubicBezTo>
                  <a:cubicBezTo>
                    <a:pt x="10958" y="905"/>
                    <a:pt x="11232" y="441"/>
                    <a:pt x="1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663670" y="2925337"/>
              <a:ext cx="951131" cy="365531"/>
            </a:xfrm>
            <a:custGeom>
              <a:avLst/>
              <a:gdLst/>
              <a:ahLst/>
              <a:cxnLst/>
              <a:rect l="l" t="t" r="r" b="b"/>
              <a:pathLst>
                <a:path w="25599" h="9838" extrusionOk="0">
                  <a:moveTo>
                    <a:pt x="11223" y="1"/>
                  </a:moveTo>
                  <a:cubicBezTo>
                    <a:pt x="6749" y="1"/>
                    <a:pt x="2924" y="1720"/>
                    <a:pt x="1" y="4705"/>
                  </a:cubicBezTo>
                  <a:cubicBezTo>
                    <a:pt x="1645" y="6904"/>
                    <a:pt x="6251" y="9838"/>
                    <a:pt x="12316" y="9838"/>
                  </a:cubicBezTo>
                  <a:cubicBezTo>
                    <a:pt x="16264" y="9838"/>
                    <a:pt x="20829" y="8595"/>
                    <a:pt x="25599" y="5098"/>
                  </a:cubicBezTo>
                  <a:cubicBezTo>
                    <a:pt x="20359" y="1568"/>
                    <a:pt x="15495" y="1"/>
                    <a:pt x="11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663670" y="3080724"/>
              <a:ext cx="827739" cy="38864"/>
            </a:xfrm>
            <a:custGeom>
              <a:avLst/>
              <a:gdLst/>
              <a:ahLst/>
              <a:cxnLst/>
              <a:rect l="l" t="t" r="r" b="b"/>
              <a:pathLst>
                <a:path w="22278" h="1046" extrusionOk="0">
                  <a:moveTo>
                    <a:pt x="6457" y="1"/>
                  </a:moveTo>
                  <a:cubicBezTo>
                    <a:pt x="3102" y="1"/>
                    <a:pt x="830" y="168"/>
                    <a:pt x="1" y="523"/>
                  </a:cubicBezTo>
                  <a:cubicBezTo>
                    <a:pt x="982" y="894"/>
                    <a:pt x="3532" y="1045"/>
                    <a:pt x="7369" y="1045"/>
                  </a:cubicBezTo>
                  <a:cubicBezTo>
                    <a:pt x="11168" y="1045"/>
                    <a:pt x="16229" y="897"/>
                    <a:pt x="22277" y="666"/>
                  </a:cubicBezTo>
                  <a:cubicBezTo>
                    <a:pt x="15889" y="234"/>
                    <a:pt x="10418" y="1"/>
                    <a:pt x="6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779561" y="3105432"/>
              <a:ext cx="58891" cy="85865"/>
            </a:xfrm>
            <a:custGeom>
              <a:avLst/>
              <a:gdLst/>
              <a:ahLst/>
              <a:cxnLst/>
              <a:rect l="l" t="t" r="r" b="b"/>
              <a:pathLst>
                <a:path w="1585" h="2311" extrusionOk="0">
                  <a:moveTo>
                    <a:pt x="1" y="1"/>
                  </a:moveTo>
                  <a:lnTo>
                    <a:pt x="1" y="1"/>
                  </a:lnTo>
                  <a:cubicBezTo>
                    <a:pt x="692" y="513"/>
                    <a:pt x="989" y="1632"/>
                    <a:pt x="513" y="2310"/>
                  </a:cubicBezTo>
                  <a:cubicBezTo>
                    <a:pt x="1584" y="1417"/>
                    <a:pt x="465" y="96"/>
                    <a:pt x="465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888391" y="3106324"/>
              <a:ext cx="71709" cy="133647"/>
            </a:xfrm>
            <a:custGeom>
              <a:avLst/>
              <a:gdLst/>
              <a:ahLst/>
              <a:cxnLst/>
              <a:rect l="l" t="t" r="r" b="b"/>
              <a:pathLst>
                <a:path w="1930" h="3597" extrusionOk="0">
                  <a:moveTo>
                    <a:pt x="691" y="0"/>
                  </a:moveTo>
                  <a:lnTo>
                    <a:pt x="1" y="12"/>
                  </a:lnTo>
                  <a:cubicBezTo>
                    <a:pt x="906" y="1298"/>
                    <a:pt x="965" y="2763"/>
                    <a:pt x="549" y="3596"/>
                  </a:cubicBezTo>
                  <a:cubicBezTo>
                    <a:pt x="1930" y="1834"/>
                    <a:pt x="691" y="0"/>
                    <a:pt x="691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4026427" y="3104987"/>
              <a:ext cx="62420" cy="153970"/>
            </a:xfrm>
            <a:custGeom>
              <a:avLst/>
              <a:gdLst/>
              <a:ahLst/>
              <a:cxnLst/>
              <a:rect l="l" t="t" r="r" b="b"/>
              <a:pathLst>
                <a:path w="1680" h="4144" extrusionOk="0">
                  <a:moveTo>
                    <a:pt x="501" y="1"/>
                  </a:moveTo>
                  <a:cubicBezTo>
                    <a:pt x="334" y="1"/>
                    <a:pt x="167" y="13"/>
                    <a:pt x="1" y="48"/>
                  </a:cubicBezTo>
                  <a:cubicBezTo>
                    <a:pt x="1001" y="1167"/>
                    <a:pt x="1263" y="2763"/>
                    <a:pt x="691" y="4144"/>
                  </a:cubicBezTo>
                  <a:cubicBezTo>
                    <a:pt x="1679" y="2572"/>
                    <a:pt x="1227" y="739"/>
                    <a:pt x="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4185678" y="3105841"/>
              <a:ext cx="60674" cy="143827"/>
            </a:xfrm>
            <a:custGeom>
              <a:avLst/>
              <a:gdLst/>
              <a:ahLst/>
              <a:cxnLst/>
              <a:rect l="l" t="t" r="r" b="b"/>
              <a:pathLst>
                <a:path w="1633" h="3871" extrusionOk="0">
                  <a:moveTo>
                    <a:pt x="372" y="1"/>
                  </a:moveTo>
                  <a:cubicBezTo>
                    <a:pt x="246" y="1"/>
                    <a:pt x="122" y="16"/>
                    <a:pt x="1" y="49"/>
                  </a:cubicBezTo>
                  <a:cubicBezTo>
                    <a:pt x="989" y="1478"/>
                    <a:pt x="1227" y="2228"/>
                    <a:pt x="715" y="3871"/>
                  </a:cubicBezTo>
                  <a:cubicBezTo>
                    <a:pt x="1632" y="2645"/>
                    <a:pt x="1203" y="561"/>
                    <a:pt x="668" y="25"/>
                  </a:cubicBezTo>
                  <a:cubicBezTo>
                    <a:pt x="569" y="10"/>
                    <a:pt x="470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4314871" y="3104095"/>
              <a:ext cx="42505" cy="98684"/>
            </a:xfrm>
            <a:custGeom>
              <a:avLst/>
              <a:gdLst/>
              <a:ahLst/>
              <a:cxnLst/>
              <a:rect l="l" t="t" r="r" b="b"/>
              <a:pathLst>
                <a:path w="1144" h="2656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727"/>
                    <a:pt x="834" y="1739"/>
                    <a:pt x="596" y="2656"/>
                  </a:cubicBezTo>
                  <a:cubicBezTo>
                    <a:pt x="1144" y="1608"/>
                    <a:pt x="465" y="72"/>
                    <a:pt x="465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425039" y="3105432"/>
              <a:ext cx="27012" cy="77468"/>
            </a:xfrm>
            <a:custGeom>
              <a:avLst/>
              <a:gdLst/>
              <a:ahLst/>
              <a:cxnLst/>
              <a:rect l="l" t="t" r="r" b="b"/>
              <a:pathLst>
                <a:path w="727" h="2085" extrusionOk="0">
                  <a:moveTo>
                    <a:pt x="0" y="1"/>
                  </a:moveTo>
                  <a:cubicBezTo>
                    <a:pt x="345" y="513"/>
                    <a:pt x="453" y="1382"/>
                    <a:pt x="238" y="2084"/>
                  </a:cubicBezTo>
                  <a:cubicBezTo>
                    <a:pt x="726" y="1334"/>
                    <a:pt x="286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778706" y="3006783"/>
              <a:ext cx="59745" cy="85419"/>
            </a:xfrm>
            <a:custGeom>
              <a:avLst/>
              <a:gdLst/>
              <a:ahLst/>
              <a:cxnLst/>
              <a:rect l="l" t="t" r="r" b="b"/>
              <a:pathLst>
                <a:path w="1608" h="2299" extrusionOk="0">
                  <a:moveTo>
                    <a:pt x="548" y="0"/>
                  </a:moveTo>
                  <a:cubicBezTo>
                    <a:pt x="1012" y="679"/>
                    <a:pt x="703" y="1798"/>
                    <a:pt x="0" y="2298"/>
                  </a:cubicBezTo>
                  <a:lnTo>
                    <a:pt x="476" y="2215"/>
                  </a:lnTo>
                  <a:cubicBezTo>
                    <a:pt x="476" y="2215"/>
                    <a:pt x="1607" y="917"/>
                    <a:pt x="54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887537" y="2959892"/>
              <a:ext cx="72564" cy="134055"/>
            </a:xfrm>
            <a:custGeom>
              <a:avLst/>
              <a:gdLst/>
              <a:ahLst/>
              <a:cxnLst/>
              <a:rect l="l" t="t" r="r" b="b"/>
              <a:pathLst>
                <a:path w="1953" h="3608" extrusionOk="0">
                  <a:moveTo>
                    <a:pt x="607" y="0"/>
                  </a:moveTo>
                  <a:lnTo>
                    <a:pt x="607" y="0"/>
                  </a:lnTo>
                  <a:cubicBezTo>
                    <a:pt x="1012" y="834"/>
                    <a:pt x="929" y="2310"/>
                    <a:pt x="0" y="3572"/>
                  </a:cubicBezTo>
                  <a:lnTo>
                    <a:pt x="691" y="3608"/>
                  </a:lnTo>
                  <a:cubicBezTo>
                    <a:pt x="691" y="3608"/>
                    <a:pt x="1953" y="1786"/>
                    <a:pt x="60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025535" y="2943060"/>
              <a:ext cx="63758" cy="153673"/>
            </a:xfrm>
            <a:custGeom>
              <a:avLst/>
              <a:gdLst/>
              <a:ahLst/>
              <a:cxnLst/>
              <a:rect l="l" t="t" r="r" b="b"/>
              <a:pathLst>
                <a:path w="1716" h="413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311" y="1394"/>
                    <a:pt x="1013" y="2978"/>
                    <a:pt x="1" y="4085"/>
                  </a:cubicBezTo>
                  <a:cubicBezTo>
                    <a:pt x="138" y="4114"/>
                    <a:pt x="275" y="4136"/>
                    <a:pt x="412" y="4136"/>
                  </a:cubicBezTo>
                  <a:cubicBezTo>
                    <a:pt x="442" y="4136"/>
                    <a:pt x="471" y="4135"/>
                    <a:pt x="501" y="4132"/>
                  </a:cubicBezTo>
                  <a:cubicBezTo>
                    <a:pt x="1239" y="3406"/>
                    <a:pt x="1715" y="1584"/>
                    <a:pt x="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184378" y="2955025"/>
              <a:ext cx="62383" cy="143678"/>
            </a:xfrm>
            <a:custGeom>
              <a:avLst/>
              <a:gdLst/>
              <a:ahLst/>
              <a:cxnLst/>
              <a:rect l="l" t="t" r="r" b="b"/>
              <a:pathLst>
                <a:path w="1679" h="3867" extrusionOk="0">
                  <a:moveTo>
                    <a:pt x="786" y="0"/>
                  </a:moveTo>
                  <a:cubicBezTo>
                    <a:pt x="1274" y="1643"/>
                    <a:pt x="1024" y="2394"/>
                    <a:pt x="0" y="3810"/>
                  </a:cubicBezTo>
                  <a:cubicBezTo>
                    <a:pt x="134" y="3848"/>
                    <a:pt x="273" y="3866"/>
                    <a:pt x="413" y="3866"/>
                  </a:cubicBezTo>
                  <a:cubicBezTo>
                    <a:pt x="497" y="3866"/>
                    <a:pt x="582" y="3860"/>
                    <a:pt x="667" y="3846"/>
                  </a:cubicBezTo>
                  <a:cubicBezTo>
                    <a:pt x="1215" y="3310"/>
                    <a:pt x="1679" y="1239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4313533" y="3003699"/>
              <a:ext cx="43843" cy="98684"/>
            </a:xfrm>
            <a:custGeom>
              <a:avLst/>
              <a:gdLst/>
              <a:ahLst/>
              <a:cxnLst/>
              <a:rect l="l" t="t" r="r" b="b"/>
              <a:pathLst>
                <a:path w="1180" h="2656" extrusionOk="0">
                  <a:moveTo>
                    <a:pt x="644" y="0"/>
                  </a:moveTo>
                  <a:cubicBezTo>
                    <a:pt x="882" y="929"/>
                    <a:pt x="572" y="1941"/>
                    <a:pt x="1" y="2655"/>
                  </a:cubicBezTo>
                  <a:lnTo>
                    <a:pt x="477" y="2596"/>
                  </a:lnTo>
                  <a:cubicBezTo>
                    <a:pt x="477" y="2596"/>
                    <a:pt x="1180" y="1072"/>
                    <a:pt x="6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4424147" y="3025807"/>
              <a:ext cx="27903" cy="77431"/>
            </a:xfrm>
            <a:custGeom>
              <a:avLst/>
              <a:gdLst/>
              <a:ahLst/>
              <a:cxnLst/>
              <a:rect l="l" t="t" r="r" b="b"/>
              <a:pathLst>
                <a:path w="751" h="2084" extrusionOk="0">
                  <a:moveTo>
                    <a:pt x="262" y="0"/>
                  </a:moveTo>
                  <a:cubicBezTo>
                    <a:pt x="465" y="691"/>
                    <a:pt x="346" y="1572"/>
                    <a:pt x="0" y="2072"/>
                  </a:cubicBezTo>
                  <a:lnTo>
                    <a:pt x="286" y="2084"/>
                  </a:lnTo>
                  <a:cubicBezTo>
                    <a:pt x="286" y="2084"/>
                    <a:pt x="750" y="739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77881" y="2025118"/>
              <a:ext cx="770223" cy="1093583"/>
            </a:xfrm>
            <a:custGeom>
              <a:avLst/>
              <a:gdLst/>
              <a:ahLst/>
              <a:cxnLst/>
              <a:rect l="l" t="t" r="r" b="b"/>
              <a:pathLst>
                <a:path w="20730" h="29433" extrusionOk="0">
                  <a:moveTo>
                    <a:pt x="465" y="1"/>
                  </a:moveTo>
                  <a:cubicBezTo>
                    <a:pt x="0" y="17443"/>
                    <a:pt x="7775" y="27159"/>
                    <a:pt x="18538" y="29433"/>
                  </a:cubicBezTo>
                  <a:cubicBezTo>
                    <a:pt x="20729" y="23706"/>
                    <a:pt x="19312" y="7359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273855" y="2171996"/>
              <a:ext cx="592845" cy="946709"/>
            </a:xfrm>
            <a:custGeom>
              <a:avLst/>
              <a:gdLst/>
              <a:ahLst/>
              <a:cxnLst/>
              <a:rect l="l" t="t" r="r" b="b"/>
              <a:pathLst>
                <a:path w="15956" h="25480" extrusionOk="0">
                  <a:moveTo>
                    <a:pt x="1" y="0"/>
                  </a:moveTo>
                  <a:lnTo>
                    <a:pt x="1" y="0"/>
                  </a:lnTo>
                  <a:cubicBezTo>
                    <a:pt x="7621" y="14014"/>
                    <a:pt x="13776" y="23980"/>
                    <a:pt x="15955" y="25480"/>
                  </a:cubicBezTo>
                  <a:cubicBezTo>
                    <a:pt x="15396" y="22717"/>
                    <a:pt x="9335" y="1352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780406" y="2895760"/>
              <a:ext cx="92479" cy="87166"/>
            </a:xfrm>
            <a:custGeom>
              <a:avLst/>
              <a:gdLst/>
              <a:ahLst/>
              <a:cxnLst/>
              <a:rect l="l" t="t" r="r" b="b"/>
              <a:pathLst>
                <a:path w="2489" h="2346" extrusionOk="0">
                  <a:moveTo>
                    <a:pt x="1915" y="1"/>
                  </a:moveTo>
                  <a:cubicBezTo>
                    <a:pt x="542" y="1"/>
                    <a:pt x="1" y="1738"/>
                    <a:pt x="1" y="1738"/>
                  </a:cubicBezTo>
                  <a:lnTo>
                    <a:pt x="239" y="2346"/>
                  </a:lnTo>
                  <a:cubicBezTo>
                    <a:pt x="320" y="1219"/>
                    <a:pt x="1341" y="93"/>
                    <a:pt x="2408" y="93"/>
                  </a:cubicBezTo>
                  <a:cubicBezTo>
                    <a:pt x="2435" y="93"/>
                    <a:pt x="2462" y="94"/>
                    <a:pt x="2489" y="95"/>
                  </a:cubicBezTo>
                  <a:cubicBezTo>
                    <a:pt x="2284" y="30"/>
                    <a:pt x="2093" y="1"/>
                    <a:pt x="191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692829" y="2737475"/>
              <a:ext cx="156200" cy="120679"/>
            </a:xfrm>
            <a:custGeom>
              <a:avLst/>
              <a:gdLst/>
              <a:ahLst/>
              <a:cxnLst/>
              <a:rect l="l" t="t" r="r" b="b"/>
              <a:pathLst>
                <a:path w="4204" h="3248" extrusionOk="0">
                  <a:moveTo>
                    <a:pt x="3767" y="0"/>
                  </a:moveTo>
                  <a:cubicBezTo>
                    <a:pt x="1075" y="0"/>
                    <a:pt x="0" y="2462"/>
                    <a:pt x="0" y="2462"/>
                  </a:cubicBezTo>
                  <a:lnTo>
                    <a:pt x="512" y="3248"/>
                  </a:lnTo>
                  <a:cubicBezTo>
                    <a:pt x="1322" y="1283"/>
                    <a:pt x="2953" y="152"/>
                    <a:pt x="4203" y="21"/>
                  </a:cubicBezTo>
                  <a:cubicBezTo>
                    <a:pt x="4053" y="7"/>
                    <a:pt x="3908" y="0"/>
                    <a:pt x="3767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596371" y="2561727"/>
              <a:ext cx="170356" cy="138960"/>
            </a:xfrm>
            <a:custGeom>
              <a:avLst/>
              <a:gdLst/>
              <a:ahLst/>
              <a:cxnLst/>
              <a:rect l="l" t="t" r="r" b="b"/>
              <a:pathLst>
                <a:path w="4585" h="3740" extrusionOk="0">
                  <a:moveTo>
                    <a:pt x="4585" y="1"/>
                  </a:moveTo>
                  <a:cubicBezTo>
                    <a:pt x="2084" y="1"/>
                    <a:pt x="322" y="1846"/>
                    <a:pt x="1" y="3204"/>
                  </a:cubicBezTo>
                  <a:cubicBezTo>
                    <a:pt x="120" y="3394"/>
                    <a:pt x="251" y="3585"/>
                    <a:pt x="417" y="3739"/>
                  </a:cubicBezTo>
                  <a:cubicBezTo>
                    <a:pt x="977" y="1799"/>
                    <a:pt x="2596" y="334"/>
                    <a:pt x="458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1479143" y="2385793"/>
              <a:ext cx="161067" cy="133498"/>
            </a:xfrm>
            <a:custGeom>
              <a:avLst/>
              <a:gdLst/>
              <a:ahLst/>
              <a:cxnLst/>
              <a:rect l="l" t="t" r="r" b="b"/>
              <a:pathLst>
                <a:path w="4335" h="3593" extrusionOk="0">
                  <a:moveTo>
                    <a:pt x="4106" y="0"/>
                  </a:moveTo>
                  <a:cubicBezTo>
                    <a:pt x="2136" y="0"/>
                    <a:pt x="218" y="1880"/>
                    <a:pt x="0" y="2855"/>
                  </a:cubicBezTo>
                  <a:cubicBezTo>
                    <a:pt x="120" y="3128"/>
                    <a:pt x="286" y="3390"/>
                    <a:pt x="512" y="3593"/>
                  </a:cubicBezTo>
                  <a:cubicBezTo>
                    <a:pt x="1417" y="1426"/>
                    <a:pt x="2108" y="604"/>
                    <a:pt x="4334" y="9"/>
                  </a:cubicBezTo>
                  <a:cubicBezTo>
                    <a:pt x="4258" y="3"/>
                    <a:pt x="4182" y="0"/>
                    <a:pt x="4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390674" y="2277706"/>
              <a:ext cx="106189" cy="96937"/>
            </a:xfrm>
            <a:custGeom>
              <a:avLst/>
              <a:gdLst/>
              <a:ahLst/>
              <a:cxnLst/>
              <a:rect l="l" t="t" r="r" b="b"/>
              <a:pathLst>
                <a:path w="2858" h="2609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1262" y="132"/>
                    <a:pt x="0" y="2013"/>
                    <a:pt x="0" y="2013"/>
                  </a:cubicBezTo>
                  <a:lnTo>
                    <a:pt x="262" y="2608"/>
                  </a:lnTo>
                  <a:cubicBezTo>
                    <a:pt x="691" y="1454"/>
                    <a:pt x="1631" y="382"/>
                    <a:pt x="2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313687" y="2182140"/>
              <a:ext cx="89841" cy="65987"/>
            </a:xfrm>
            <a:custGeom>
              <a:avLst/>
              <a:gdLst/>
              <a:ahLst/>
              <a:cxnLst/>
              <a:rect l="l" t="t" r="r" b="b"/>
              <a:pathLst>
                <a:path w="2418" h="1776" extrusionOk="0">
                  <a:moveTo>
                    <a:pt x="2389" y="1"/>
                  </a:moveTo>
                  <a:cubicBezTo>
                    <a:pt x="1207" y="1"/>
                    <a:pt x="1" y="1454"/>
                    <a:pt x="1" y="1454"/>
                  </a:cubicBezTo>
                  <a:lnTo>
                    <a:pt x="227" y="1775"/>
                  </a:lnTo>
                  <a:cubicBezTo>
                    <a:pt x="560" y="1013"/>
                    <a:pt x="1477" y="263"/>
                    <a:pt x="2417" y="1"/>
                  </a:cubicBezTo>
                  <a:cubicBezTo>
                    <a:pt x="2408" y="1"/>
                    <a:pt x="2398" y="1"/>
                    <a:pt x="2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63178" y="2974792"/>
              <a:ext cx="111948" cy="57256"/>
            </a:xfrm>
            <a:custGeom>
              <a:avLst/>
              <a:gdLst/>
              <a:ahLst/>
              <a:cxnLst/>
              <a:rect l="l" t="t" r="r" b="b"/>
              <a:pathLst>
                <a:path w="3013" h="1541" extrusionOk="0">
                  <a:moveTo>
                    <a:pt x="2135" y="1"/>
                  </a:moveTo>
                  <a:cubicBezTo>
                    <a:pt x="1451" y="1"/>
                    <a:pt x="190" y="188"/>
                    <a:pt x="0" y="1540"/>
                  </a:cubicBezTo>
                  <a:cubicBezTo>
                    <a:pt x="319" y="788"/>
                    <a:pt x="1230" y="338"/>
                    <a:pt x="2122" y="338"/>
                  </a:cubicBezTo>
                  <a:cubicBezTo>
                    <a:pt x="2430" y="338"/>
                    <a:pt x="2735" y="391"/>
                    <a:pt x="3013" y="504"/>
                  </a:cubicBezTo>
                  <a:lnTo>
                    <a:pt x="2572" y="28"/>
                  </a:lnTo>
                  <a:cubicBezTo>
                    <a:pt x="2572" y="28"/>
                    <a:pt x="2396" y="1"/>
                    <a:pt x="2135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529118" y="2839097"/>
              <a:ext cx="168164" cy="100467"/>
            </a:xfrm>
            <a:custGeom>
              <a:avLst/>
              <a:gdLst/>
              <a:ahLst/>
              <a:cxnLst/>
              <a:rect l="l" t="t" r="r" b="b"/>
              <a:pathLst>
                <a:path w="4526" h="2704" extrusionOk="0">
                  <a:moveTo>
                    <a:pt x="3976" y="0"/>
                  </a:moveTo>
                  <a:cubicBezTo>
                    <a:pt x="3549" y="0"/>
                    <a:pt x="982" y="110"/>
                    <a:pt x="1" y="2704"/>
                  </a:cubicBezTo>
                  <a:cubicBezTo>
                    <a:pt x="626" y="1699"/>
                    <a:pt x="2183" y="799"/>
                    <a:pt x="4133" y="799"/>
                  </a:cubicBezTo>
                  <a:cubicBezTo>
                    <a:pt x="4262" y="799"/>
                    <a:pt x="4393" y="802"/>
                    <a:pt x="4525" y="811"/>
                  </a:cubicBezTo>
                  <a:lnTo>
                    <a:pt x="4037" y="1"/>
                  </a:lnTo>
                  <a:cubicBezTo>
                    <a:pt x="4037" y="1"/>
                    <a:pt x="4016" y="0"/>
                    <a:pt x="3976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406131" y="2685383"/>
              <a:ext cx="192946" cy="102882"/>
            </a:xfrm>
            <a:custGeom>
              <a:avLst/>
              <a:gdLst/>
              <a:ahLst/>
              <a:cxnLst/>
              <a:rect l="l" t="t" r="r" b="b"/>
              <a:pathLst>
                <a:path w="5193" h="2769" extrusionOk="0">
                  <a:moveTo>
                    <a:pt x="4271" y="1"/>
                  </a:moveTo>
                  <a:cubicBezTo>
                    <a:pt x="2885" y="1"/>
                    <a:pt x="954" y="843"/>
                    <a:pt x="1" y="2769"/>
                  </a:cubicBezTo>
                  <a:cubicBezTo>
                    <a:pt x="1005" y="1383"/>
                    <a:pt x="2594" y="590"/>
                    <a:pt x="4260" y="590"/>
                  </a:cubicBezTo>
                  <a:cubicBezTo>
                    <a:pt x="4569" y="590"/>
                    <a:pt x="4881" y="617"/>
                    <a:pt x="5192" y="673"/>
                  </a:cubicBezTo>
                  <a:cubicBezTo>
                    <a:pt x="5121" y="447"/>
                    <a:pt x="5025" y="245"/>
                    <a:pt x="4894" y="66"/>
                  </a:cubicBezTo>
                  <a:cubicBezTo>
                    <a:pt x="4705" y="23"/>
                    <a:pt x="4495" y="1"/>
                    <a:pt x="4271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303952" y="2497707"/>
              <a:ext cx="181874" cy="99910"/>
            </a:xfrm>
            <a:custGeom>
              <a:avLst/>
              <a:gdLst/>
              <a:ahLst/>
              <a:cxnLst/>
              <a:rect l="l" t="t" r="r" b="b"/>
              <a:pathLst>
                <a:path w="4895" h="2689" extrusionOk="0">
                  <a:moveTo>
                    <a:pt x="4131" y="1"/>
                  </a:moveTo>
                  <a:cubicBezTo>
                    <a:pt x="2955" y="1"/>
                    <a:pt x="689" y="955"/>
                    <a:pt x="1" y="2688"/>
                  </a:cubicBezTo>
                  <a:cubicBezTo>
                    <a:pt x="1289" y="1209"/>
                    <a:pt x="2228" y="793"/>
                    <a:pt x="3897" y="793"/>
                  </a:cubicBezTo>
                  <a:cubicBezTo>
                    <a:pt x="4202" y="793"/>
                    <a:pt x="4533" y="807"/>
                    <a:pt x="4894" y="831"/>
                  </a:cubicBezTo>
                  <a:cubicBezTo>
                    <a:pt x="4823" y="533"/>
                    <a:pt x="4668" y="259"/>
                    <a:pt x="4465" y="33"/>
                  </a:cubicBezTo>
                  <a:cubicBezTo>
                    <a:pt x="4368" y="11"/>
                    <a:pt x="4256" y="1"/>
                    <a:pt x="4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269879" y="2358669"/>
              <a:ext cx="129225" cy="62420"/>
            </a:xfrm>
            <a:custGeom>
              <a:avLst/>
              <a:gdLst/>
              <a:ahLst/>
              <a:cxnLst/>
              <a:rect l="l" t="t" r="r" b="b"/>
              <a:pathLst>
                <a:path w="3478" h="1680" extrusionOk="0">
                  <a:moveTo>
                    <a:pt x="3061" y="1"/>
                  </a:moveTo>
                  <a:cubicBezTo>
                    <a:pt x="3061" y="1"/>
                    <a:pt x="822" y="310"/>
                    <a:pt x="1" y="1680"/>
                  </a:cubicBezTo>
                  <a:cubicBezTo>
                    <a:pt x="772" y="867"/>
                    <a:pt x="1917" y="464"/>
                    <a:pt x="3013" y="464"/>
                  </a:cubicBezTo>
                  <a:cubicBezTo>
                    <a:pt x="3169" y="464"/>
                    <a:pt x="3324" y="473"/>
                    <a:pt x="3477" y="489"/>
                  </a:cubicBezTo>
                  <a:lnTo>
                    <a:pt x="3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224772" y="2238357"/>
              <a:ext cx="95154" cy="57107"/>
            </a:xfrm>
            <a:custGeom>
              <a:avLst/>
              <a:gdLst/>
              <a:ahLst/>
              <a:cxnLst/>
              <a:rect l="l" t="t" r="r" b="b"/>
              <a:pathLst>
                <a:path w="2561" h="1537" extrusionOk="0">
                  <a:moveTo>
                    <a:pt x="2370" y="0"/>
                  </a:moveTo>
                  <a:cubicBezTo>
                    <a:pt x="2370" y="0"/>
                    <a:pt x="500" y="441"/>
                    <a:pt x="0" y="1536"/>
                  </a:cubicBezTo>
                  <a:cubicBezTo>
                    <a:pt x="622" y="834"/>
                    <a:pt x="1656" y="332"/>
                    <a:pt x="2477" y="332"/>
                  </a:cubicBezTo>
                  <a:cubicBezTo>
                    <a:pt x="2505" y="332"/>
                    <a:pt x="2533" y="333"/>
                    <a:pt x="2560" y="334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968617" y="3817753"/>
              <a:ext cx="883472" cy="636539"/>
            </a:xfrm>
            <a:custGeom>
              <a:avLst/>
              <a:gdLst/>
              <a:ahLst/>
              <a:cxnLst/>
              <a:rect l="l" t="t" r="r" b="b"/>
              <a:pathLst>
                <a:path w="23778" h="17132" extrusionOk="0">
                  <a:moveTo>
                    <a:pt x="20549" y="1"/>
                  </a:moveTo>
                  <a:cubicBezTo>
                    <a:pt x="14409" y="1"/>
                    <a:pt x="4308" y="3707"/>
                    <a:pt x="1" y="17132"/>
                  </a:cubicBezTo>
                  <a:cubicBezTo>
                    <a:pt x="14669" y="16608"/>
                    <a:pt x="22408" y="9571"/>
                    <a:pt x="23777" y="427"/>
                  </a:cubicBezTo>
                  <a:cubicBezTo>
                    <a:pt x="22931" y="161"/>
                    <a:pt x="21826" y="1"/>
                    <a:pt x="20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088074" y="3833618"/>
              <a:ext cx="764018" cy="546364"/>
            </a:xfrm>
            <a:custGeom>
              <a:avLst/>
              <a:gdLst/>
              <a:ahLst/>
              <a:cxnLst/>
              <a:rect l="l" t="t" r="r" b="b"/>
              <a:pathLst>
                <a:path w="20563" h="14705" extrusionOk="0">
                  <a:moveTo>
                    <a:pt x="20562" y="0"/>
                  </a:moveTo>
                  <a:cubicBezTo>
                    <a:pt x="18276" y="607"/>
                    <a:pt x="10871" y="6180"/>
                    <a:pt x="0" y="14704"/>
                  </a:cubicBezTo>
                  <a:cubicBezTo>
                    <a:pt x="11371" y="7584"/>
                    <a:pt x="19408" y="1905"/>
                    <a:pt x="20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652997" y="3839786"/>
              <a:ext cx="88949" cy="74384"/>
            </a:xfrm>
            <a:custGeom>
              <a:avLst/>
              <a:gdLst/>
              <a:ahLst/>
              <a:cxnLst/>
              <a:rect l="l" t="t" r="r" b="b"/>
              <a:pathLst>
                <a:path w="2394" h="2002" extrusionOk="0">
                  <a:moveTo>
                    <a:pt x="394" y="1"/>
                  </a:moveTo>
                  <a:cubicBezTo>
                    <a:pt x="1" y="1537"/>
                    <a:pt x="1906" y="2001"/>
                    <a:pt x="1906" y="2001"/>
                  </a:cubicBezTo>
                  <a:lnTo>
                    <a:pt x="2394" y="1775"/>
                  </a:lnTo>
                  <a:cubicBezTo>
                    <a:pt x="1417" y="1763"/>
                    <a:pt x="394" y="918"/>
                    <a:pt x="39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530456" y="3868099"/>
              <a:ext cx="111093" cy="126587"/>
            </a:xfrm>
            <a:custGeom>
              <a:avLst/>
              <a:gdLst/>
              <a:ahLst/>
              <a:cxnLst/>
              <a:rect l="l" t="t" r="r" b="b"/>
              <a:pathLst>
                <a:path w="2990" h="3407" extrusionOk="0">
                  <a:moveTo>
                    <a:pt x="84" y="1"/>
                  </a:moveTo>
                  <a:cubicBezTo>
                    <a:pt x="1" y="2549"/>
                    <a:pt x="2346" y="3406"/>
                    <a:pt x="2346" y="3406"/>
                  </a:cubicBezTo>
                  <a:lnTo>
                    <a:pt x="2989" y="2930"/>
                  </a:lnTo>
                  <a:cubicBezTo>
                    <a:pt x="1298" y="2346"/>
                    <a:pt x="251" y="1049"/>
                    <a:pt x="84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389337" y="3946424"/>
              <a:ext cx="124804" cy="136730"/>
            </a:xfrm>
            <a:custGeom>
              <a:avLst/>
              <a:gdLst/>
              <a:ahLst/>
              <a:cxnLst/>
              <a:rect l="l" t="t" r="r" b="b"/>
              <a:pathLst>
                <a:path w="3359" h="3680" extrusionOk="0">
                  <a:moveTo>
                    <a:pt x="0" y="0"/>
                  </a:moveTo>
                  <a:lnTo>
                    <a:pt x="0" y="0"/>
                  </a:lnTo>
                  <a:cubicBezTo>
                    <a:pt x="143" y="2096"/>
                    <a:pt x="1775" y="3477"/>
                    <a:pt x="2929" y="3679"/>
                  </a:cubicBezTo>
                  <a:cubicBezTo>
                    <a:pt x="3096" y="3572"/>
                    <a:pt x="3239" y="3441"/>
                    <a:pt x="3358" y="3298"/>
                  </a:cubicBezTo>
                  <a:cubicBezTo>
                    <a:pt x="1703" y="2929"/>
                    <a:pt x="393" y="1655"/>
                    <a:pt x="0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247771" y="4061422"/>
              <a:ext cx="119936" cy="130117"/>
            </a:xfrm>
            <a:custGeom>
              <a:avLst/>
              <a:gdLst/>
              <a:ahLst/>
              <a:cxnLst/>
              <a:rect l="l" t="t" r="r" b="b"/>
              <a:pathLst>
                <a:path w="3228" h="3502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739"/>
                    <a:pt x="1775" y="3358"/>
                    <a:pt x="2632" y="3501"/>
                  </a:cubicBezTo>
                  <a:cubicBezTo>
                    <a:pt x="2870" y="3382"/>
                    <a:pt x="3072" y="3227"/>
                    <a:pt x="3227" y="3025"/>
                  </a:cubicBezTo>
                  <a:cubicBezTo>
                    <a:pt x="1358" y="2382"/>
                    <a:pt x="643" y="1846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1165062" y="4187530"/>
              <a:ext cx="86274" cy="85419"/>
            </a:xfrm>
            <a:custGeom>
              <a:avLst/>
              <a:gdLst/>
              <a:ahLst/>
              <a:cxnLst/>
              <a:rect l="l" t="t" r="r" b="b"/>
              <a:pathLst>
                <a:path w="2322" h="2299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346"/>
                    <a:pt x="1845" y="2298"/>
                    <a:pt x="1845" y="2298"/>
                  </a:cubicBezTo>
                  <a:lnTo>
                    <a:pt x="2322" y="2048"/>
                  </a:lnTo>
                  <a:cubicBezTo>
                    <a:pt x="1334" y="1750"/>
                    <a:pt x="393" y="100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089820" y="4270686"/>
              <a:ext cx="59337" cy="72601"/>
            </a:xfrm>
            <a:custGeom>
              <a:avLst/>
              <a:gdLst/>
              <a:ahLst/>
              <a:cxnLst/>
              <a:rect l="l" t="t" r="r" b="b"/>
              <a:pathLst>
                <a:path w="1597" h="195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013"/>
                    <a:pt x="1334" y="1953"/>
                    <a:pt x="1334" y="1953"/>
                  </a:cubicBezTo>
                  <a:lnTo>
                    <a:pt x="1596" y="1751"/>
                  </a:lnTo>
                  <a:cubicBezTo>
                    <a:pt x="942" y="1513"/>
                    <a:pt x="275" y="77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730877" y="3916774"/>
              <a:ext cx="58854" cy="92070"/>
            </a:xfrm>
            <a:custGeom>
              <a:avLst/>
              <a:gdLst/>
              <a:ahLst/>
              <a:cxnLst/>
              <a:rect l="l" t="t" r="r" b="b"/>
              <a:pathLst>
                <a:path w="1584" h="2478" extrusionOk="0">
                  <a:moveTo>
                    <a:pt x="560" y="1"/>
                  </a:moveTo>
                  <a:lnTo>
                    <a:pt x="179" y="393"/>
                  </a:lnTo>
                  <a:cubicBezTo>
                    <a:pt x="179" y="393"/>
                    <a:pt x="0" y="2358"/>
                    <a:pt x="1584" y="2477"/>
                  </a:cubicBezTo>
                  <a:cubicBezTo>
                    <a:pt x="703" y="2167"/>
                    <a:pt x="250" y="929"/>
                    <a:pt x="560" y="1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1626914" y="3988894"/>
              <a:ext cx="92033" cy="137622"/>
            </a:xfrm>
            <a:custGeom>
              <a:avLst/>
              <a:gdLst/>
              <a:ahLst/>
              <a:cxnLst/>
              <a:rect l="l" t="t" r="r" b="b"/>
              <a:pathLst>
                <a:path w="2477" h="3704" extrusionOk="0">
                  <a:moveTo>
                    <a:pt x="655" y="0"/>
                  </a:moveTo>
                  <a:lnTo>
                    <a:pt x="0" y="453"/>
                  </a:lnTo>
                  <a:cubicBezTo>
                    <a:pt x="0" y="453"/>
                    <a:pt x="48" y="2953"/>
                    <a:pt x="2477" y="3703"/>
                  </a:cubicBezTo>
                  <a:cubicBezTo>
                    <a:pt x="1548" y="3203"/>
                    <a:pt x="655" y="1786"/>
                    <a:pt x="655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1497721" y="4079146"/>
              <a:ext cx="100913" cy="157946"/>
            </a:xfrm>
            <a:custGeom>
              <a:avLst/>
              <a:gdLst/>
              <a:ahLst/>
              <a:cxnLst/>
              <a:rect l="l" t="t" r="r" b="b"/>
              <a:pathLst>
                <a:path w="2716" h="4251" extrusionOk="0">
                  <a:moveTo>
                    <a:pt x="679" y="0"/>
                  </a:moveTo>
                  <a:cubicBezTo>
                    <a:pt x="501" y="72"/>
                    <a:pt x="334" y="167"/>
                    <a:pt x="179" y="286"/>
                  </a:cubicBezTo>
                  <a:cubicBezTo>
                    <a:pt x="1" y="1441"/>
                    <a:pt x="774" y="3441"/>
                    <a:pt x="2715" y="4251"/>
                  </a:cubicBezTo>
                  <a:cubicBezTo>
                    <a:pt x="1274" y="3346"/>
                    <a:pt x="477" y="1691"/>
                    <a:pt x="679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1346867" y="4183555"/>
              <a:ext cx="96900" cy="149549"/>
            </a:xfrm>
            <a:custGeom>
              <a:avLst/>
              <a:gdLst/>
              <a:ahLst/>
              <a:cxnLst/>
              <a:rect l="l" t="t" r="r" b="b"/>
              <a:pathLst>
                <a:path w="2608" h="4025" extrusionOk="0">
                  <a:moveTo>
                    <a:pt x="798" y="0"/>
                  </a:moveTo>
                  <a:cubicBezTo>
                    <a:pt x="548" y="83"/>
                    <a:pt x="334" y="226"/>
                    <a:pt x="155" y="417"/>
                  </a:cubicBezTo>
                  <a:cubicBezTo>
                    <a:pt x="0" y="1262"/>
                    <a:pt x="965" y="3477"/>
                    <a:pt x="2608" y="4024"/>
                  </a:cubicBezTo>
                  <a:cubicBezTo>
                    <a:pt x="1060" y="2834"/>
                    <a:pt x="798" y="1976"/>
                    <a:pt x="798" y="0"/>
                  </a:cubicBezTo>
                  <a:close/>
                </a:path>
              </a:pathLst>
            </a:custGeom>
            <a:solidFill>
              <a:srgbClr val="264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1238928" y="4264481"/>
              <a:ext cx="58408" cy="106226"/>
            </a:xfrm>
            <a:custGeom>
              <a:avLst/>
              <a:gdLst/>
              <a:ahLst/>
              <a:cxnLst/>
              <a:rect l="l" t="t" r="r" b="b"/>
              <a:pathLst>
                <a:path w="1572" h="2859" extrusionOk="0">
                  <a:moveTo>
                    <a:pt x="393" y="1"/>
                  </a:moveTo>
                  <a:lnTo>
                    <a:pt x="0" y="382"/>
                  </a:lnTo>
                  <a:cubicBezTo>
                    <a:pt x="0" y="382"/>
                    <a:pt x="381" y="2239"/>
                    <a:pt x="1572" y="2858"/>
                  </a:cubicBezTo>
                  <a:cubicBezTo>
                    <a:pt x="739" y="2168"/>
                    <a:pt x="346" y="1037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141579" y="4337492"/>
              <a:ext cx="52686" cy="77431"/>
            </a:xfrm>
            <a:custGeom>
              <a:avLst/>
              <a:gdLst/>
              <a:ahLst/>
              <a:cxnLst/>
              <a:rect l="l" t="t" r="r" b="b"/>
              <a:pathLst>
                <a:path w="1418" h="2084" extrusionOk="0">
                  <a:moveTo>
                    <a:pt x="275" y="0"/>
                  </a:moveTo>
                  <a:lnTo>
                    <a:pt x="1" y="179"/>
                  </a:lnTo>
                  <a:cubicBezTo>
                    <a:pt x="1" y="179"/>
                    <a:pt x="477" y="1715"/>
                    <a:pt x="1418" y="2084"/>
                  </a:cubicBezTo>
                  <a:cubicBezTo>
                    <a:pt x="763" y="1584"/>
                    <a:pt x="287" y="703"/>
                    <a:pt x="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670884" y="3474133"/>
              <a:ext cx="1328960" cy="539008"/>
            </a:xfrm>
            <a:custGeom>
              <a:avLst/>
              <a:gdLst/>
              <a:ahLst/>
              <a:cxnLst/>
              <a:rect l="l" t="t" r="r" b="b"/>
              <a:pathLst>
                <a:path w="35768" h="14507" extrusionOk="0">
                  <a:moveTo>
                    <a:pt x="15699" y="0"/>
                  </a:moveTo>
                  <a:cubicBezTo>
                    <a:pt x="11030" y="0"/>
                    <a:pt x="5738" y="1177"/>
                    <a:pt x="1" y="4234"/>
                  </a:cubicBezTo>
                  <a:cubicBezTo>
                    <a:pt x="7884" y="11370"/>
                    <a:pt x="15591" y="14507"/>
                    <a:pt x="22463" y="14507"/>
                  </a:cubicBezTo>
                  <a:cubicBezTo>
                    <a:pt x="27412" y="14507"/>
                    <a:pt x="31929" y="12880"/>
                    <a:pt x="35767" y="9949"/>
                  </a:cubicBezTo>
                  <a:cubicBezTo>
                    <a:pt x="33645" y="6034"/>
                    <a:pt x="26269" y="0"/>
                    <a:pt x="1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1654" y="3669054"/>
              <a:ext cx="1158196" cy="180276"/>
            </a:xfrm>
            <a:custGeom>
              <a:avLst/>
              <a:gdLst/>
              <a:ahLst/>
              <a:cxnLst/>
              <a:rect l="l" t="t" r="r" b="b"/>
              <a:pathLst>
                <a:path w="31172" h="4852" extrusionOk="0">
                  <a:moveTo>
                    <a:pt x="1" y="0"/>
                  </a:moveTo>
                  <a:lnTo>
                    <a:pt x="1" y="0"/>
                  </a:lnTo>
                  <a:cubicBezTo>
                    <a:pt x="14076" y="3012"/>
                    <a:pt x="25022" y="4851"/>
                    <a:pt x="29510" y="4851"/>
                  </a:cubicBezTo>
                  <a:cubicBezTo>
                    <a:pt x="30239" y="4851"/>
                    <a:pt x="30797" y="4803"/>
                    <a:pt x="31171" y="4703"/>
                  </a:cubicBezTo>
                  <a:cubicBezTo>
                    <a:pt x="28587" y="3274"/>
                    <a:pt x="17134" y="18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766695" y="3689378"/>
              <a:ext cx="72155" cy="123912"/>
            </a:xfrm>
            <a:custGeom>
              <a:avLst/>
              <a:gdLst/>
              <a:ahLst/>
              <a:cxnLst/>
              <a:rect l="l" t="t" r="r" b="b"/>
              <a:pathLst>
                <a:path w="1942" h="3335" extrusionOk="0">
                  <a:moveTo>
                    <a:pt x="1691" y="1"/>
                  </a:moveTo>
                  <a:lnTo>
                    <a:pt x="1691" y="1"/>
                  </a:lnTo>
                  <a:cubicBezTo>
                    <a:pt x="1" y="1037"/>
                    <a:pt x="1298" y="3096"/>
                    <a:pt x="1298" y="3096"/>
                  </a:cubicBezTo>
                  <a:lnTo>
                    <a:pt x="1941" y="3335"/>
                  </a:lnTo>
                  <a:cubicBezTo>
                    <a:pt x="1072" y="2465"/>
                    <a:pt x="893" y="834"/>
                    <a:pt x="169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599901" y="3598271"/>
              <a:ext cx="87203" cy="191125"/>
            </a:xfrm>
            <a:custGeom>
              <a:avLst/>
              <a:gdLst/>
              <a:ahLst/>
              <a:cxnLst/>
              <a:rect l="l" t="t" r="r" b="b"/>
              <a:pathLst>
                <a:path w="2347" h="5144" extrusionOk="0">
                  <a:moveTo>
                    <a:pt x="2287" y="0"/>
                  </a:moveTo>
                  <a:lnTo>
                    <a:pt x="2287" y="0"/>
                  </a:lnTo>
                  <a:cubicBezTo>
                    <a:pt x="1" y="2203"/>
                    <a:pt x="1358" y="5013"/>
                    <a:pt x="1358" y="5013"/>
                  </a:cubicBezTo>
                  <a:lnTo>
                    <a:pt x="2346" y="5144"/>
                  </a:lnTo>
                  <a:cubicBezTo>
                    <a:pt x="1334" y="3155"/>
                    <a:pt x="1537" y="1084"/>
                    <a:pt x="2287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425155" y="3542946"/>
              <a:ext cx="68179" cy="218583"/>
            </a:xfrm>
            <a:custGeom>
              <a:avLst/>
              <a:gdLst/>
              <a:ahLst/>
              <a:cxnLst/>
              <a:rect l="l" t="t" r="r" b="b"/>
              <a:pathLst>
                <a:path w="1835" h="5883" extrusionOk="0">
                  <a:moveTo>
                    <a:pt x="1703" y="1"/>
                  </a:moveTo>
                  <a:lnTo>
                    <a:pt x="1703" y="1"/>
                  </a:lnTo>
                  <a:cubicBezTo>
                    <a:pt x="1" y="1989"/>
                    <a:pt x="263" y="4644"/>
                    <a:pt x="1120" y="5835"/>
                  </a:cubicBezTo>
                  <a:cubicBezTo>
                    <a:pt x="1271" y="5867"/>
                    <a:pt x="1432" y="5882"/>
                    <a:pt x="1594" y="5882"/>
                  </a:cubicBezTo>
                  <a:cubicBezTo>
                    <a:pt x="1674" y="5882"/>
                    <a:pt x="1755" y="5879"/>
                    <a:pt x="1834" y="5871"/>
                  </a:cubicBezTo>
                  <a:cubicBezTo>
                    <a:pt x="656" y="4097"/>
                    <a:pt x="608" y="1822"/>
                    <a:pt x="170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1205748" y="3523476"/>
              <a:ext cx="65504" cy="204761"/>
            </a:xfrm>
            <a:custGeom>
              <a:avLst/>
              <a:gdLst/>
              <a:ahLst/>
              <a:cxnLst/>
              <a:rect l="l" t="t" r="r" b="b"/>
              <a:pathLst>
                <a:path w="1763" h="5511" extrusionOk="0">
                  <a:moveTo>
                    <a:pt x="1524" y="1"/>
                  </a:moveTo>
                  <a:lnTo>
                    <a:pt x="1524" y="1"/>
                  </a:lnTo>
                  <a:cubicBezTo>
                    <a:pt x="0" y="1537"/>
                    <a:pt x="179" y="4525"/>
                    <a:pt x="822" y="5394"/>
                  </a:cubicBezTo>
                  <a:cubicBezTo>
                    <a:pt x="1033" y="5470"/>
                    <a:pt x="1255" y="5510"/>
                    <a:pt x="1482" y="5510"/>
                  </a:cubicBezTo>
                  <a:cubicBezTo>
                    <a:pt x="1575" y="5510"/>
                    <a:pt x="1669" y="5504"/>
                    <a:pt x="1763" y="5490"/>
                  </a:cubicBezTo>
                  <a:cubicBezTo>
                    <a:pt x="655" y="3287"/>
                    <a:pt x="477" y="2192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41629" y="3563753"/>
              <a:ext cx="47818" cy="142935"/>
            </a:xfrm>
            <a:custGeom>
              <a:avLst/>
              <a:gdLst/>
              <a:ahLst/>
              <a:cxnLst/>
              <a:rect l="l" t="t" r="r" b="b"/>
              <a:pathLst>
                <a:path w="1287" h="3847" extrusionOk="0">
                  <a:moveTo>
                    <a:pt x="988" y="0"/>
                  </a:moveTo>
                  <a:lnTo>
                    <a:pt x="988" y="0"/>
                  </a:lnTo>
                  <a:cubicBezTo>
                    <a:pt x="0" y="1358"/>
                    <a:pt x="631" y="3644"/>
                    <a:pt x="631" y="3644"/>
                  </a:cubicBezTo>
                  <a:lnTo>
                    <a:pt x="1286" y="3846"/>
                  </a:lnTo>
                  <a:cubicBezTo>
                    <a:pt x="643" y="2715"/>
                    <a:pt x="453" y="1239"/>
                    <a:pt x="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907123" y="3572596"/>
              <a:ext cx="31433" cy="109756"/>
            </a:xfrm>
            <a:custGeom>
              <a:avLst/>
              <a:gdLst/>
              <a:ahLst/>
              <a:cxnLst/>
              <a:rect l="l" t="t" r="r" b="b"/>
              <a:pathLst>
                <a:path w="846" h="2954" extrusionOk="0">
                  <a:moveTo>
                    <a:pt x="846" y="1"/>
                  </a:moveTo>
                  <a:cubicBezTo>
                    <a:pt x="1" y="941"/>
                    <a:pt x="346" y="2918"/>
                    <a:pt x="346" y="2918"/>
                  </a:cubicBezTo>
                  <a:lnTo>
                    <a:pt x="751" y="2953"/>
                  </a:lnTo>
                  <a:cubicBezTo>
                    <a:pt x="370" y="2179"/>
                    <a:pt x="405" y="929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1743250" y="3831389"/>
              <a:ext cx="94262" cy="115515"/>
            </a:xfrm>
            <a:custGeom>
              <a:avLst/>
              <a:gdLst/>
              <a:ahLst/>
              <a:cxnLst/>
              <a:rect l="l" t="t" r="r" b="b"/>
              <a:pathLst>
                <a:path w="2537" h="3109" extrusionOk="0">
                  <a:moveTo>
                    <a:pt x="2537" y="1"/>
                  </a:moveTo>
                  <a:lnTo>
                    <a:pt x="1858" y="24"/>
                  </a:lnTo>
                  <a:cubicBezTo>
                    <a:pt x="1858" y="24"/>
                    <a:pt x="0" y="1620"/>
                    <a:pt x="1298" y="3108"/>
                  </a:cubicBezTo>
                  <a:cubicBezTo>
                    <a:pt x="786" y="2072"/>
                    <a:pt x="1453" y="560"/>
                    <a:pt x="2537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1569842" y="3802184"/>
              <a:ext cx="115478" cy="188041"/>
            </a:xfrm>
            <a:custGeom>
              <a:avLst/>
              <a:gdLst/>
              <a:ahLst/>
              <a:cxnLst/>
              <a:rect l="l" t="t" r="r" b="b"/>
              <a:pathLst>
                <a:path w="3108" h="5061" extrusionOk="0">
                  <a:moveTo>
                    <a:pt x="2131" y="1"/>
                  </a:moveTo>
                  <a:cubicBezTo>
                    <a:pt x="2131" y="1"/>
                    <a:pt x="0" y="2287"/>
                    <a:pt x="1524" y="5061"/>
                  </a:cubicBezTo>
                  <a:cubicBezTo>
                    <a:pt x="1131" y="3811"/>
                    <a:pt x="1548" y="1775"/>
                    <a:pt x="3108" y="179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1384023" y="3771233"/>
              <a:ext cx="107972" cy="213270"/>
            </a:xfrm>
            <a:custGeom>
              <a:avLst/>
              <a:gdLst/>
              <a:ahLst/>
              <a:cxnLst/>
              <a:rect l="l" t="t" r="r" b="b"/>
              <a:pathLst>
                <a:path w="2906" h="5740" extrusionOk="0">
                  <a:moveTo>
                    <a:pt x="2215" y="0"/>
                  </a:moveTo>
                  <a:cubicBezTo>
                    <a:pt x="1036" y="870"/>
                    <a:pt x="1" y="3334"/>
                    <a:pt x="1036" y="5739"/>
                  </a:cubicBezTo>
                  <a:cubicBezTo>
                    <a:pt x="536" y="3679"/>
                    <a:pt x="1263" y="1512"/>
                    <a:pt x="2906" y="179"/>
                  </a:cubicBezTo>
                  <a:cubicBezTo>
                    <a:pt x="2680" y="84"/>
                    <a:pt x="2453" y="24"/>
                    <a:pt x="2215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1163724" y="3736678"/>
              <a:ext cx="106635" cy="199151"/>
            </a:xfrm>
            <a:custGeom>
              <a:avLst/>
              <a:gdLst/>
              <a:ahLst/>
              <a:cxnLst/>
              <a:rect l="l" t="t" r="r" b="b"/>
              <a:pathLst>
                <a:path w="2870" h="5360" extrusionOk="0">
                  <a:moveTo>
                    <a:pt x="2021" y="0"/>
                  </a:moveTo>
                  <a:cubicBezTo>
                    <a:pt x="1994" y="0"/>
                    <a:pt x="1968" y="1"/>
                    <a:pt x="1941" y="2"/>
                  </a:cubicBezTo>
                  <a:cubicBezTo>
                    <a:pt x="1060" y="633"/>
                    <a:pt x="0" y="3443"/>
                    <a:pt x="1000" y="5360"/>
                  </a:cubicBezTo>
                  <a:cubicBezTo>
                    <a:pt x="643" y="2954"/>
                    <a:pt x="1143" y="1954"/>
                    <a:pt x="2870" y="192"/>
                  </a:cubicBezTo>
                  <a:cubicBezTo>
                    <a:pt x="2597" y="61"/>
                    <a:pt x="2314" y="0"/>
                    <a:pt x="2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1016845" y="3708848"/>
              <a:ext cx="73455" cy="133201"/>
            </a:xfrm>
            <a:custGeom>
              <a:avLst/>
              <a:gdLst/>
              <a:ahLst/>
              <a:cxnLst/>
              <a:rect l="l" t="t" r="r" b="b"/>
              <a:pathLst>
                <a:path w="1977" h="3585" extrusionOk="0">
                  <a:moveTo>
                    <a:pt x="1286" y="1"/>
                  </a:moveTo>
                  <a:cubicBezTo>
                    <a:pt x="1286" y="1"/>
                    <a:pt x="0" y="1989"/>
                    <a:pt x="536" y="3584"/>
                  </a:cubicBezTo>
                  <a:cubicBezTo>
                    <a:pt x="405" y="2251"/>
                    <a:pt x="1036" y="906"/>
                    <a:pt x="1977" y="13"/>
                  </a:cubicBezTo>
                  <a:lnTo>
                    <a:pt x="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886761" y="3683619"/>
              <a:ext cx="48710" cy="108864"/>
            </a:xfrm>
            <a:custGeom>
              <a:avLst/>
              <a:gdLst/>
              <a:ahLst/>
              <a:cxnLst/>
              <a:rect l="l" t="t" r="r" b="b"/>
              <a:pathLst>
                <a:path w="1311" h="2930" extrusionOk="0">
                  <a:moveTo>
                    <a:pt x="918" y="1"/>
                  </a:moveTo>
                  <a:cubicBezTo>
                    <a:pt x="918" y="1"/>
                    <a:pt x="1" y="1787"/>
                    <a:pt x="525" y="2930"/>
                  </a:cubicBezTo>
                  <a:cubicBezTo>
                    <a:pt x="394" y="1918"/>
                    <a:pt x="715" y="715"/>
                    <a:pt x="1311" y="84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3661441" y="3440061"/>
              <a:ext cx="839257" cy="546922"/>
            </a:xfrm>
            <a:custGeom>
              <a:avLst/>
              <a:gdLst/>
              <a:ahLst/>
              <a:cxnLst/>
              <a:rect l="l" t="t" r="r" b="b"/>
              <a:pathLst>
                <a:path w="22588" h="14720" extrusionOk="0">
                  <a:moveTo>
                    <a:pt x="21827" y="1"/>
                  </a:moveTo>
                  <a:cubicBezTo>
                    <a:pt x="8841" y="1"/>
                    <a:pt x="1660" y="5999"/>
                    <a:pt x="1" y="14152"/>
                  </a:cubicBezTo>
                  <a:cubicBezTo>
                    <a:pt x="927" y="14498"/>
                    <a:pt x="2210" y="14719"/>
                    <a:pt x="3711" y="14719"/>
                  </a:cubicBezTo>
                  <a:cubicBezTo>
                    <a:pt x="9393" y="14719"/>
                    <a:pt x="18199" y="11553"/>
                    <a:pt x="22587" y="8"/>
                  </a:cubicBezTo>
                  <a:cubicBezTo>
                    <a:pt x="22331" y="3"/>
                    <a:pt x="22078" y="1"/>
                    <a:pt x="21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3661441" y="3502260"/>
              <a:ext cx="726009" cy="463657"/>
            </a:xfrm>
            <a:custGeom>
              <a:avLst/>
              <a:gdLst/>
              <a:ahLst/>
              <a:cxnLst/>
              <a:rect l="l" t="t" r="r" b="b"/>
              <a:pathLst>
                <a:path w="19540" h="12479" extrusionOk="0">
                  <a:moveTo>
                    <a:pt x="19539" y="0"/>
                  </a:moveTo>
                  <a:lnTo>
                    <a:pt x="19539" y="0"/>
                  </a:lnTo>
                  <a:cubicBezTo>
                    <a:pt x="8788" y="5977"/>
                    <a:pt x="1144" y="10787"/>
                    <a:pt x="1" y="12478"/>
                  </a:cubicBezTo>
                  <a:cubicBezTo>
                    <a:pt x="2120" y="12038"/>
                    <a:pt x="9181" y="7287"/>
                    <a:pt x="19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3765850" y="3898641"/>
              <a:ext cx="80998" cy="70817"/>
            </a:xfrm>
            <a:custGeom>
              <a:avLst/>
              <a:gdLst/>
              <a:ahLst/>
              <a:cxnLst/>
              <a:rect l="l" t="t" r="r" b="b"/>
              <a:pathLst>
                <a:path w="2180" h="1906" extrusionOk="0">
                  <a:moveTo>
                    <a:pt x="453" y="0"/>
                  </a:moveTo>
                  <a:lnTo>
                    <a:pt x="1" y="179"/>
                  </a:lnTo>
                  <a:cubicBezTo>
                    <a:pt x="894" y="239"/>
                    <a:pt x="1787" y="1060"/>
                    <a:pt x="1751" y="1905"/>
                  </a:cubicBezTo>
                  <a:cubicBezTo>
                    <a:pt x="2180" y="512"/>
                    <a:pt x="453" y="0"/>
                    <a:pt x="453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3861416" y="3830051"/>
              <a:ext cx="100913" cy="119490"/>
            </a:xfrm>
            <a:custGeom>
              <a:avLst/>
              <a:gdLst/>
              <a:ahLst/>
              <a:cxnLst/>
              <a:rect l="l" t="t" r="r" b="b"/>
              <a:pathLst>
                <a:path w="2716" h="3216" extrusionOk="0">
                  <a:moveTo>
                    <a:pt x="608" y="1"/>
                  </a:moveTo>
                  <a:lnTo>
                    <a:pt x="1" y="406"/>
                  </a:lnTo>
                  <a:cubicBezTo>
                    <a:pt x="1525" y="1013"/>
                    <a:pt x="2406" y="2251"/>
                    <a:pt x="2513" y="3216"/>
                  </a:cubicBezTo>
                  <a:cubicBezTo>
                    <a:pt x="2715" y="894"/>
                    <a:pt x="608" y="1"/>
                    <a:pt x="608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3982211" y="3754847"/>
              <a:ext cx="108418" cy="130117"/>
            </a:xfrm>
            <a:custGeom>
              <a:avLst/>
              <a:gdLst/>
              <a:ahLst/>
              <a:cxnLst/>
              <a:rect l="l" t="t" r="r" b="b"/>
              <a:pathLst>
                <a:path w="2918" h="3502" extrusionOk="0">
                  <a:moveTo>
                    <a:pt x="417" y="1"/>
                  </a:moveTo>
                  <a:cubicBezTo>
                    <a:pt x="262" y="84"/>
                    <a:pt x="119" y="191"/>
                    <a:pt x="0" y="322"/>
                  </a:cubicBezTo>
                  <a:cubicBezTo>
                    <a:pt x="1500" y="727"/>
                    <a:pt x="2631" y="1965"/>
                    <a:pt x="2917" y="3501"/>
                  </a:cubicBezTo>
                  <a:cubicBezTo>
                    <a:pt x="2893" y="1573"/>
                    <a:pt x="1464" y="227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4121547" y="3662849"/>
              <a:ext cx="107527" cy="123466"/>
            </a:xfrm>
            <a:custGeom>
              <a:avLst/>
              <a:gdLst/>
              <a:ahLst/>
              <a:cxnLst/>
              <a:rect l="l" t="t" r="r" b="b"/>
              <a:pathLst>
                <a:path w="2894" h="3323" extrusionOk="0">
                  <a:moveTo>
                    <a:pt x="560" y="0"/>
                  </a:moveTo>
                  <a:cubicBezTo>
                    <a:pt x="346" y="84"/>
                    <a:pt x="155" y="227"/>
                    <a:pt x="0" y="405"/>
                  </a:cubicBezTo>
                  <a:cubicBezTo>
                    <a:pt x="1679" y="1084"/>
                    <a:pt x="2310" y="1608"/>
                    <a:pt x="2787" y="3322"/>
                  </a:cubicBezTo>
                  <a:cubicBezTo>
                    <a:pt x="2894" y="1739"/>
                    <a:pt x="1334" y="167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4232161" y="3593404"/>
              <a:ext cx="75648" cy="81407"/>
            </a:xfrm>
            <a:custGeom>
              <a:avLst/>
              <a:gdLst/>
              <a:ahLst/>
              <a:cxnLst/>
              <a:rect l="l" t="t" r="r" b="b"/>
              <a:pathLst>
                <a:path w="2036" h="2191" extrusionOk="0">
                  <a:moveTo>
                    <a:pt x="452" y="0"/>
                  </a:moveTo>
                  <a:lnTo>
                    <a:pt x="0" y="214"/>
                  </a:lnTo>
                  <a:cubicBezTo>
                    <a:pt x="893" y="536"/>
                    <a:pt x="1726" y="1250"/>
                    <a:pt x="2036" y="2191"/>
                  </a:cubicBezTo>
                  <a:cubicBezTo>
                    <a:pt x="1917" y="965"/>
                    <a:pt x="45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329473" y="3533657"/>
              <a:ext cx="51348" cy="68625"/>
            </a:xfrm>
            <a:custGeom>
              <a:avLst/>
              <a:gdLst/>
              <a:ahLst/>
              <a:cxnLst/>
              <a:rect l="l" t="t" r="r" b="b"/>
              <a:pathLst>
                <a:path w="1382" h="1847" extrusionOk="0">
                  <a:moveTo>
                    <a:pt x="239" y="1"/>
                  </a:moveTo>
                  <a:lnTo>
                    <a:pt x="0" y="167"/>
                  </a:lnTo>
                  <a:cubicBezTo>
                    <a:pt x="584" y="417"/>
                    <a:pt x="1167" y="1132"/>
                    <a:pt x="1370" y="1846"/>
                  </a:cubicBezTo>
                  <a:cubicBezTo>
                    <a:pt x="1382" y="929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726947" y="3808389"/>
              <a:ext cx="53540" cy="85865"/>
            </a:xfrm>
            <a:custGeom>
              <a:avLst/>
              <a:gdLst/>
              <a:ahLst/>
              <a:cxnLst/>
              <a:rect l="l" t="t" r="r" b="b"/>
              <a:pathLst>
                <a:path w="1441" h="2311" extrusionOk="0">
                  <a:moveTo>
                    <a:pt x="0" y="1"/>
                  </a:moveTo>
                  <a:cubicBezTo>
                    <a:pt x="786" y="322"/>
                    <a:pt x="1155" y="1477"/>
                    <a:pt x="822" y="2310"/>
                  </a:cubicBezTo>
                  <a:lnTo>
                    <a:pt x="1191" y="1977"/>
                  </a:lnTo>
                  <a:cubicBezTo>
                    <a:pt x="1191" y="1977"/>
                    <a:pt x="1441" y="191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3797284" y="3704426"/>
              <a:ext cx="81407" cy="128779"/>
            </a:xfrm>
            <a:custGeom>
              <a:avLst/>
              <a:gdLst/>
              <a:ahLst/>
              <a:cxnLst/>
              <a:rect l="l" t="t" r="r" b="b"/>
              <a:pathLst>
                <a:path w="2191" h="3466" extrusionOk="0">
                  <a:moveTo>
                    <a:pt x="0" y="1"/>
                  </a:moveTo>
                  <a:lnTo>
                    <a:pt x="0" y="1"/>
                  </a:lnTo>
                  <a:cubicBezTo>
                    <a:pt x="834" y="489"/>
                    <a:pt x="1584" y="1834"/>
                    <a:pt x="1488" y="3465"/>
                  </a:cubicBezTo>
                  <a:lnTo>
                    <a:pt x="2120" y="3096"/>
                  </a:lnTo>
                  <a:cubicBezTo>
                    <a:pt x="2120" y="3096"/>
                    <a:pt x="2191" y="798"/>
                    <a:pt x="0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3913174" y="3608415"/>
              <a:ext cx="87203" cy="148694"/>
            </a:xfrm>
            <a:custGeom>
              <a:avLst/>
              <a:gdLst/>
              <a:ahLst/>
              <a:cxnLst/>
              <a:rect l="l" t="t" r="r" b="b"/>
              <a:pathLst>
                <a:path w="2347" h="4002" extrusionOk="0">
                  <a:moveTo>
                    <a:pt x="1" y="1"/>
                  </a:moveTo>
                  <a:lnTo>
                    <a:pt x="1" y="1"/>
                  </a:lnTo>
                  <a:cubicBezTo>
                    <a:pt x="1275" y="906"/>
                    <a:pt x="1918" y="2454"/>
                    <a:pt x="1656" y="4001"/>
                  </a:cubicBezTo>
                  <a:cubicBezTo>
                    <a:pt x="1822" y="3942"/>
                    <a:pt x="1977" y="3859"/>
                    <a:pt x="2120" y="3751"/>
                  </a:cubicBezTo>
                  <a:cubicBezTo>
                    <a:pt x="2346" y="2704"/>
                    <a:pt x="1739" y="846"/>
                    <a:pt x="1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4059607" y="3528343"/>
              <a:ext cx="83636" cy="139851"/>
            </a:xfrm>
            <a:custGeom>
              <a:avLst/>
              <a:gdLst/>
              <a:ahLst/>
              <a:cxnLst/>
              <a:rect l="l" t="t" r="r" b="b"/>
              <a:pathLst>
                <a:path w="2251" h="3764" extrusionOk="0">
                  <a:moveTo>
                    <a:pt x="1" y="1"/>
                  </a:moveTo>
                  <a:lnTo>
                    <a:pt x="1" y="1"/>
                  </a:lnTo>
                  <a:cubicBezTo>
                    <a:pt x="1358" y="1168"/>
                    <a:pt x="1560" y="1954"/>
                    <a:pt x="1465" y="3763"/>
                  </a:cubicBezTo>
                  <a:cubicBezTo>
                    <a:pt x="1691" y="3704"/>
                    <a:pt x="1894" y="3585"/>
                    <a:pt x="2072" y="3430"/>
                  </a:cubicBezTo>
                  <a:cubicBezTo>
                    <a:pt x="2251" y="2656"/>
                    <a:pt x="148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4195413" y="3500476"/>
              <a:ext cx="49156" cy="99575"/>
            </a:xfrm>
            <a:custGeom>
              <a:avLst/>
              <a:gdLst/>
              <a:ahLst/>
              <a:cxnLst/>
              <a:rect l="l" t="t" r="r" b="b"/>
              <a:pathLst>
                <a:path w="1323" h="2680" extrusionOk="0">
                  <a:moveTo>
                    <a:pt x="1" y="1"/>
                  </a:moveTo>
                  <a:cubicBezTo>
                    <a:pt x="727" y="679"/>
                    <a:pt x="1037" y="1739"/>
                    <a:pt x="941" y="2680"/>
                  </a:cubicBezTo>
                  <a:lnTo>
                    <a:pt x="1322" y="2358"/>
                  </a:lnTo>
                  <a:cubicBezTo>
                    <a:pt x="1322" y="2358"/>
                    <a:pt x="1072" y="6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4291871" y="3465104"/>
              <a:ext cx="44697" cy="73010"/>
            </a:xfrm>
            <a:custGeom>
              <a:avLst/>
              <a:gdLst/>
              <a:ahLst/>
              <a:cxnLst/>
              <a:rect l="l" t="t" r="r" b="b"/>
              <a:pathLst>
                <a:path w="1203" h="1965" extrusionOk="0">
                  <a:moveTo>
                    <a:pt x="0" y="0"/>
                  </a:moveTo>
                  <a:lnTo>
                    <a:pt x="0" y="0"/>
                  </a:lnTo>
                  <a:cubicBezTo>
                    <a:pt x="572" y="500"/>
                    <a:pt x="965" y="1322"/>
                    <a:pt x="953" y="1965"/>
                  </a:cubicBezTo>
                  <a:lnTo>
                    <a:pt x="1203" y="1822"/>
                  </a:lnTo>
                  <a:cubicBezTo>
                    <a:pt x="1203" y="1822"/>
                    <a:pt x="846" y="38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764549" y="4103595"/>
              <a:ext cx="461428" cy="420595"/>
            </a:xfrm>
            <a:custGeom>
              <a:avLst/>
              <a:gdLst/>
              <a:ahLst/>
              <a:cxnLst/>
              <a:rect l="l" t="t" r="r" b="b"/>
              <a:pathLst>
                <a:path w="12419" h="11320" extrusionOk="0">
                  <a:moveTo>
                    <a:pt x="946" y="1"/>
                  </a:moveTo>
                  <a:cubicBezTo>
                    <a:pt x="727" y="1"/>
                    <a:pt x="507" y="7"/>
                    <a:pt x="286" y="21"/>
                  </a:cubicBezTo>
                  <a:cubicBezTo>
                    <a:pt x="0" y="2950"/>
                    <a:pt x="2750" y="10332"/>
                    <a:pt x="12418" y="11320"/>
                  </a:cubicBezTo>
                  <a:cubicBezTo>
                    <a:pt x="10479" y="3529"/>
                    <a:pt x="5950" y="1"/>
                    <a:pt x="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3775139" y="4104338"/>
              <a:ext cx="395106" cy="361927"/>
            </a:xfrm>
            <a:custGeom>
              <a:avLst/>
              <a:gdLst/>
              <a:ahLst/>
              <a:cxnLst/>
              <a:rect l="l" t="t" r="r" b="b"/>
              <a:pathLst>
                <a:path w="10634" h="9741" extrusionOk="0">
                  <a:moveTo>
                    <a:pt x="1" y="1"/>
                  </a:moveTo>
                  <a:cubicBezTo>
                    <a:pt x="608" y="1203"/>
                    <a:pt x="4597" y="4680"/>
                    <a:pt x="10633" y="9740"/>
                  </a:cubicBezTo>
                  <a:cubicBezTo>
                    <a:pt x="5311" y="4228"/>
                    <a:pt x="1192" y="4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3800368" y="4156988"/>
              <a:ext cx="35000" cy="49602"/>
            </a:xfrm>
            <a:custGeom>
              <a:avLst/>
              <a:gdLst/>
              <a:ahLst/>
              <a:cxnLst/>
              <a:rect l="l" t="t" r="r" b="b"/>
              <a:pathLst>
                <a:path w="942" h="1335" extrusionOk="0">
                  <a:moveTo>
                    <a:pt x="751" y="1"/>
                  </a:moveTo>
                  <a:lnTo>
                    <a:pt x="751" y="1"/>
                  </a:lnTo>
                  <a:cubicBezTo>
                    <a:pt x="858" y="548"/>
                    <a:pt x="513" y="1227"/>
                    <a:pt x="1" y="1334"/>
                  </a:cubicBezTo>
                  <a:cubicBezTo>
                    <a:pt x="15" y="1335"/>
                    <a:pt x="29" y="1335"/>
                    <a:pt x="43" y="1335"/>
                  </a:cubicBezTo>
                  <a:cubicBezTo>
                    <a:pt x="907" y="1335"/>
                    <a:pt x="941" y="251"/>
                    <a:pt x="941" y="251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3832211" y="4204771"/>
              <a:ext cx="60228" cy="73455"/>
            </a:xfrm>
            <a:custGeom>
              <a:avLst/>
              <a:gdLst/>
              <a:ahLst/>
              <a:cxnLst/>
              <a:rect l="l" t="t" r="r" b="b"/>
              <a:pathLst>
                <a:path w="1621" h="1977" extrusionOk="0">
                  <a:moveTo>
                    <a:pt x="1287" y="1"/>
                  </a:moveTo>
                  <a:cubicBezTo>
                    <a:pt x="1168" y="1024"/>
                    <a:pt x="560" y="1751"/>
                    <a:pt x="1" y="1977"/>
                  </a:cubicBezTo>
                  <a:cubicBezTo>
                    <a:pt x="1430" y="1715"/>
                    <a:pt x="1620" y="310"/>
                    <a:pt x="1620" y="310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892404" y="4264926"/>
              <a:ext cx="64613" cy="84082"/>
            </a:xfrm>
            <a:custGeom>
              <a:avLst/>
              <a:gdLst/>
              <a:ahLst/>
              <a:cxnLst/>
              <a:rect l="l" t="t" r="r" b="b"/>
              <a:pathLst>
                <a:path w="1739" h="2263" extrusionOk="0">
                  <a:moveTo>
                    <a:pt x="1453" y="1"/>
                  </a:moveTo>
                  <a:cubicBezTo>
                    <a:pt x="1441" y="977"/>
                    <a:pt x="881" y="1858"/>
                    <a:pt x="0" y="2263"/>
                  </a:cubicBezTo>
                  <a:cubicBezTo>
                    <a:pt x="1155" y="1941"/>
                    <a:pt x="1738" y="870"/>
                    <a:pt x="1715" y="203"/>
                  </a:cubicBezTo>
                  <a:cubicBezTo>
                    <a:pt x="1631" y="120"/>
                    <a:pt x="1548" y="60"/>
                    <a:pt x="1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3973776" y="4334408"/>
              <a:ext cx="61529" cy="79660"/>
            </a:xfrm>
            <a:custGeom>
              <a:avLst/>
              <a:gdLst/>
              <a:ahLst/>
              <a:cxnLst/>
              <a:rect l="l" t="t" r="r" b="b"/>
              <a:pathLst>
                <a:path w="1656" h="2144" extrusionOk="0">
                  <a:moveTo>
                    <a:pt x="1299" y="0"/>
                  </a:moveTo>
                  <a:cubicBezTo>
                    <a:pt x="1168" y="1119"/>
                    <a:pt x="953" y="1584"/>
                    <a:pt x="1" y="2143"/>
                  </a:cubicBezTo>
                  <a:cubicBezTo>
                    <a:pt x="965" y="1953"/>
                    <a:pt x="1656" y="774"/>
                    <a:pt x="1632" y="274"/>
                  </a:cubicBezTo>
                  <a:cubicBezTo>
                    <a:pt x="1549" y="155"/>
                    <a:pt x="1430" y="60"/>
                    <a:pt x="1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053848" y="4388805"/>
              <a:ext cx="39421" cy="57107"/>
            </a:xfrm>
            <a:custGeom>
              <a:avLst/>
              <a:gdLst/>
              <a:ahLst/>
              <a:cxnLst/>
              <a:rect l="l" t="t" r="r" b="b"/>
              <a:pathLst>
                <a:path w="1061" h="1537" extrusionOk="0">
                  <a:moveTo>
                    <a:pt x="870" y="0"/>
                  </a:moveTo>
                  <a:cubicBezTo>
                    <a:pt x="822" y="620"/>
                    <a:pt x="501" y="1179"/>
                    <a:pt x="1" y="1536"/>
                  </a:cubicBezTo>
                  <a:cubicBezTo>
                    <a:pt x="727" y="1274"/>
                    <a:pt x="1060" y="239"/>
                    <a:pt x="1060" y="239"/>
                  </a:cubicBez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109174" y="4437480"/>
              <a:ext cx="34517" cy="40722"/>
            </a:xfrm>
            <a:custGeom>
              <a:avLst/>
              <a:gdLst/>
              <a:ahLst/>
              <a:cxnLst/>
              <a:rect l="l" t="t" r="r" b="b"/>
              <a:pathLst>
                <a:path w="929" h="1096" extrusionOk="0">
                  <a:moveTo>
                    <a:pt x="786" y="0"/>
                  </a:moveTo>
                  <a:cubicBezTo>
                    <a:pt x="691" y="453"/>
                    <a:pt x="405" y="846"/>
                    <a:pt x="0" y="1096"/>
                  </a:cubicBezTo>
                  <a:cubicBezTo>
                    <a:pt x="560" y="941"/>
                    <a:pt x="929" y="107"/>
                    <a:pt x="929" y="10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3833549" y="4118494"/>
              <a:ext cx="50902" cy="38084"/>
            </a:xfrm>
            <a:custGeom>
              <a:avLst/>
              <a:gdLst/>
              <a:ahLst/>
              <a:cxnLst/>
              <a:rect l="l" t="t" r="r" b="b"/>
              <a:pathLst>
                <a:path w="1370" h="1025" extrusionOk="0">
                  <a:moveTo>
                    <a:pt x="1263" y="1"/>
                  </a:moveTo>
                  <a:lnTo>
                    <a:pt x="1263" y="1"/>
                  </a:lnTo>
                  <a:cubicBezTo>
                    <a:pt x="1196" y="490"/>
                    <a:pt x="641" y="876"/>
                    <a:pt x="112" y="876"/>
                  </a:cubicBezTo>
                  <a:cubicBezTo>
                    <a:pt x="74" y="876"/>
                    <a:pt x="37" y="874"/>
                    <a:pt x="1" y="870"/>
                  </a:cubicBezTo>
                  <a:lnTo>
                    <a:pt x="1" y="870"/>
                  </a:lnTo>
                  <a:lnTo>
                    <a:pt x="262" y="1025"/>
                  </a:lnTo>
                  <a:cubicBezTo>
                    <a:pt x="262" y="1025"/>
                    <a:pt x="1370" y="894"/>
                    <a:pt x="1263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3885307" y="4144169"/>
              <a:ext cx="69034" cy="65504"/>
            </a:xfrm>
            <a:custGeom>
              <a:avLst/>
              <a:gdLst/>
              <a:ahLst/>
              <a:cxnLst/>
              <a:rect l="l" t="t" r="r" b="b"/>
              <a:pathLst>
                <a:path w="1858" h="1763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679" y="572"/>
                    <a:pt x="1001" y="1239"/>
                    <a:pt x="1" y="1441"/>
                  </a:cubicBezTo>
                  <a:lnTo>
                    <a:pt x="334" y="1762"/>
                  </a:lnTo>
                  <a:cubicBezTo>
                    <a:pt x="334" y="1762"/>
                    <a:pt x="1727" y="1441"/>
                    <a:pt x="1858" y="0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3951222" y="4198120"/>
              <a:ext cx="79214" cy="69963"/>
            </a:xfrm>
            <a:custGeom>
              <a:avLst/>
              <a:gdLst/>
              <a:ahLst/>
              <a:cxnLst/>
              <a:rect l="l" t="t" r="r" b="b"/>
              <a:pathLst>
                <a:path w="2132" h="1883" extrusionOk="0">
                  <a:moveTo>
                    <a:pt x="2132" y="1"/>
                  </a:moveTo>
                  <a:cubicBezTo>
                    <a:pt x="1787" y="906"/>
                    <a:pt x="965" y="1549"/>
                    <a:pt x="1" y="1644"/>
                  </a:cubicBezTo>
                  <a:cubicBezTo>
                    <a:pt x="60" y="1727"/>
                    <a:pt x="132" y="1811"/>
                    <a:pt x="215" y="1882"/>
                  </a:cubicBezTo>
                  <a:cubicBezTo>
                    <a:pt x="882" y="1846"/>
                    <a:pt x="1906" y="1180"/>
                    <a:pt x="2132" y="1"/>
                  </a:cubicBezTo>
                  <a:close/>
                </a:path>
              </a:pathLst>
            </a:custGeom>
            <a:solidFill>
              <a:srgbClr val="2F5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4026873" y="4273324"/>
              <a:ext cx="75239" cy="66842"/>
            </a:xfrm>
            <a:custGeom>
              <a:avLst/>
              <a:gdLst/>
              <a:ahLst/>
              <a:cxnLst/>
              <a:rect l="l" t="t" r="r" b="b"/>
              <a:pathLst>
                <a:path w="2025" h="1799" extrusionOk="0">
                  <a:moveTo>
                    <a:pt x="2025" y="1"/>
                  </a:moveTo>
                  <a:lnTo>
                    <a:pt x="2025" y="1"/>
                  </a:lnTo>
                  <a:cubicBezTo>
                    <a:pt x="1548" y="1001"/>
                    <a:pt x="1096" y="1251"/>
                    <a:pt x="1" y="1489"/>
                  </a:cubicBezTo>
                  <a:cubicBezTo>
                    <a:pt x="72" y="1608"/>
                    <a:pt x="179" y="1715"/>
                    <a:pt x="298" y="1799"/>
                  </a:cubicBezTo>
                  <a:cubicBezTo>
                    <a:pt x="798" y="1775"/>
                    <a:pt x="1917" y="977"/>
                    <a:pt x="2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4086137" y="4350311"/>
              <a:ext cx="54469" cy="43843"/>
            </a:xfrm>
            <a:custGeom>
              <a:avLst/>
              <a:gdLst/>
              <a:ahLst/>
              <a:cxnLst/>
              <a:rect l="l" t="t" r="r" b="b"/>
              <a:pathLst>
                <a:path w="1466" h="1180" extrusionOk="0">
                  <a:moveTo>
                    <a:pt x="1465" y="1"/>
                  </a:moveTo>
                  <a:lnTo>
                    <a:pt x="1465" y="1"/>
                  </a:lnTo>
                  <a:cubicBezTo>
                    <a:pt x="1156" y="536"/>
                    <a:pt x="620" y="906"/>
                    <a:pt x="1" y="1001"/>
                  </a:cubicBezTo>
                  <a:lnTo>
                    <a:pt x="263" y="1179"/>
                  </a:lnTo>
                  <a:cubicBezTo>
                    <a:pt x="263" y="1179"/>
                    <a:pt x="1263" y="75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4139233" y="4402961"/>
              <a:ext cx="38084" cy="37638"/>
            </a:xfrm>
            <a:custGeom>
              <a:avLst/>
              <a:gdLst/>
              <a:ahLst/>
              <a:cxnLst/>
              <a:rect l="l" t="t" r="r" b="b"/>
              <a:pathLst>
                <a:path w="1025" h="1013" extrusionOk="0">
                  <a:moveTo>
                    <a:pt x="1025" y="0"/>
                  </a:moveTo>
                  <a:lnTo>
                    <a:pt x="1025" y="0"/>
                  </a:lnTo>
                  <a:cubicBezTo>
                    <a:pt x="822" y="417"/>
                    <a:pt x="441" y="739"/>
                    <a:pt x="1" y="882"/>
                  </a:cubicBezTo>
                  <a:lnTo>
                    <a:pt x="132" y="1013"/>
                  </a:lnTo>
                  <a:cubicBezTo>
                    <a:pt x="132" y="1013"/>
                    <a:pt x="929" y="56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91170" y="4617538"/>
              <a:ext cx="3388647" cy="137585"/>
            </a:xfrm>
            <a:custGeom>
              <a:avLst/>
              <a:gdLst/>
              <a:ahLst/>
              <a:cxnLst/>
              <a:rect l="l" t="t" r="r" b="b"/>
              <a:pathLst>
                <a:path w="91203" h="3703" extrusionOk="0">
                  <a:moveTo>
                    <a:pt x="45602" y="0"/>
                  </a:moveTo>
                  <a:cubicBezTo>
                    <a:pt x="20420" y="0"/>
                    <a:pt x="1" y="833"/>
                    <a:pt x="1" y="1857"/>
                  </a:cubicBezTo>
                  <a:cubicBezTo>
                    <a:pt x="1" y="2881"/>
                    <a:pt x="20420" y="3703"/>
                    <a:pt x="45602" y="3703"/>
                  </a:cubicBezTo>
                  <a:cubicBezTo>
                    <a:pt x="70784" y="3703"/>
                    <a:pt x="91203" y="2881"/>
                    <a:pt x="91203" y="1857"/>
                  </a:cubicBezTo>
                  <a:cubicBezTo>
                    <a:pt x="91203" y="833"/>
                    <a:pt x="70784" y="0"/>
                    <a:pt x="45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2326306" y="4316685"/>
              <a:ext cx="718466" cy="326072"/>
            </a:xfrm>
            <a:custGeom>
              <a:avLst/>
              <a:gdLst/>
              <a:ahLst/>
              <a:cxnLst/>
              <a:rect l="l" t="t" r="r" b="b"/>
              <a:pathLst>
                <a:path w="19337" h="8776" extrusionOk="0">
                  <a:moveTo>
                    <a:pt x="2430" y="1"/>
                  </a:moveTo>
                  <a:lnTo>
                    <a:pt x="1" y="8776"/>
                  </a:lnTo>
                  <a:lnTo>
                    <a:pt x="19337" y="8776"/>
                  </a:lnTo>
                  <a:lnTo>
                    <a:pt x="16908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2392667" y="4316685"/>
              <a:ext cx="585749" cy="85865"/>
            </a:xfrm>
            <a:custGeom>
              <a:avLst/>
              <a:gdLst/>
              <a:ahLst/>
              <a:cxnLst/>
              <a:rect l="l" t="t" r="r" b="b"/>
              <a:pathLst>
                <a:path w="15765" h="2311" extrusionOk="0">
                  <a:moveTo>
                    <a:pt x="644" y="1"/>
                  </a:moveTo>
                  <a:lnTo>
                    <a:pt x="1" y="2311"/>
                  </a:lnTo>
                  <a:lnTo>
                    <a:pt x="15765" y="2311"/>
                  </a:lnTo>
                  <a:lnTo>
                    <a:pt x="1512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2326306" y="4579044"/>
              <a:ext cx="718466" cy="63721"/>
            </a:xfrm>
            <a:custGeom>
              <a:avLst/>
              <a:gdLst/>
              <a:ahLst/>
              <a:cxnLst/>
              <a:rect l="l" t="t" r="r" b="b"/>
              <a:pathLst>
                <a:path w="19337" h="1715" extrusionOk="0">
                  <a:moveTo>
                    <a:pt x="477" y="0"/>
                  </a:moveTo>
                  <a:lnTo>
                    <a:pt x="1" y="1715"/>
                  </a:lnTo>
                  <a:lnTo>
                    <a:pt x="19337" y="1715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223680" y="4621068"/>
              <a:ext cx="920627" cy="50011"/>
            </a:xfrm>
            <a:custGeom>
              <a:avLst/>
              <a:gdLst/>
              <a:ahLst/>
              <a:cxnLst/>
              <a:rect l="l" t="t" r="r" b="b"/>
              <a:pathLst>
                <a:path w="24778" h="134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lnTo>
                    <a:pt x="1" y="1346"/>
                  </a:lnTo>
                  <a:lnTo>
                    <a:pt x="24778" y="1346"/>
                  </a:lnTo>
                  <a:lnTo>
                    <a:pt x="24778" y="453"/>
                  </a:lnTo>
                  <a:cubicBezTo>
                    <a:pt x="24778" y="203"/>
                    <a:pt x="24575" y="0"/>
                    <a:pt x="2432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1339770" y="4101700"/>
              <a:ext cx="2691917" cy="238015"/>
            </a:xfrm>
            <a:custGeom>
              <a:avLst/>
              <a:gdLst/>
              <a:ahLst/>
              <a:cxnLst/>
              <a:rect l="l" t="t" r="r" b="b"/>
              <a:pathLst>
                <a:path w="72451" h="6406" extrusionOk="0">
                  <a:moveTo>
                    <a:pt x="1" y="0"/>
                  </a:moveTo>
                  <a:lnTo>
                    <a:pt x="1" y="4465"/>
                  </a:lnTo>
                  <a:cubicBezTo>
                    <a:pt x="1" y="5537"/>
                    <a:pt x="858" y="6406"/>
                    <a:pt x="1930" y="6406"/>
                  </a:cubicBezTo>
                  <a:lnTo>
                    <a:pt x="70510" y="6406"/>
                  </a:lnTo>
                  <a:cubicBezTo>
                    <a:pt x="71581" y="6406"/>
                    <a:pt x="72451" y="5537"/>
                    <a:pt x="72451" y="4465"/>
                  </a:cubicBezTo>
                  <a:lnTo>
                    <a:pt x="7245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1339362" y="2498933"/>
              <a:ext cx="2691880" cy="1602755"/>
            </a:xfrm>
            <a:custGeom>
              <a:avLst/>
              <a:gdLst/>
              <a:ahLst/>
              <a:cxnLst/>
              <a:rect l="l" t="t" r="r" b="b"/>
              <a:pathLst>
                <a:path w="72450" h="43137" extrusionOk="0">
                  <a:moveTo>
                    <a:pt x="1941" y="0"/>
                  </a:moveTo>
                  <a:cubicBezTo>
                    <a:pt x="869" y="0"/>
                    <a:pt x="0" y="869"/>
                    <a:pt x="0" y="1929"/>
                  </a:cubicBezTo>
                  <a:lnTo>
                    <a:pt x="0" y="43136"/>
                  </a:lnTo>
                  <a:lnTo>
                    <a:pt x="72450" y="43136"/>
                  </a:lnTo>
                  <a:lnTo>
                    <a:pt x="72450" y="1929"/>
                  </a:lnTo>
                  <a:cubicBezTo>
                    <a:pt x="72450" y="869"/>
                    <a:pt x="71580" y="0"/>
                    <a:pt x="70521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434036" y="2594461"/>
              <a:ext cx="2499454" cy="1409475"/>
            </a:xfrm>
            <a:custGeom>
              <a:avLst/>
              <a:gdLst/>
              <a:ahLst/>
              <a:cxnLst/>
              <a:rect l="l" t="t" r="r" b="b"/>
              <a:pathLst>
                <a:path w="67271" h="37935" extrusionOk="0">
                  <a:moveTo>
                    <a:pt x="0" y="1"/>
                  </a:moveTo>
                  <a:lnTo>
                    <a:pt x="67270" y="1"/>
                  </a:lnTo>
                  <a:lnTo>
                    <a:pt x="67270" y="37934"/>
                  </a:lnTo>
                  <a:lnTo>
                    <a:pt x="0" y="37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2647930" y="4171590"/>
              <a:ext cx="85419" cy="85865"/>
            </a:xfrm>
            <a:custGeom>
              <a:avLst/>
              <a:gdLst/>
              <a:ahLst/>
              <a:cxnLst/>
              <a:rect l="l" t="t" r="r" b="b"/>
              <a:pathLst>
                <a:path w="2299" h="2311" extrusionOk="0">
                  <a:moveTo>
                    <a:pt x="1144" y="1"/>
                  </a:moveTo>
                  <a:cubicBezTo>
                    <a:pt x="513" y="1"/>
                    <a:pt x="1" y="513"/>
                    <a:pt x="1" y="1155"/>
                  </a:cubicBezTo>
                  <a:cubicBezTo>
                    <a:pt x="1" y="1786"/>
                    <a:pt x="513" y="2310"/>
                    <a:pt x="1144" y="2310"/>
                  </a:cubicBezTo>
                  <a:cubicBezTo>
                    <a:pt x="1787" y="2310"/>
                    <a:pt x="2299" y="1786"/>
                    <a:pt x="2299" y="1155"/>
                  </a:cubicBezTo>
                  <a:cubicBezTo>
                    <a:pt x="2299" y="513"/>
                    <a:pt x="1787" y="1"/>
                    <a:pt x="1144" y="1"/>
                  </a:cubicBez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1443779" y="2597606"/>
              <a:ext cx="2499528" cy="1386459"/>
            </a:xfrm>
            <a:custGeom>
              <a:avLst/>
              <a:gdLst/>
              <a:ahLst/>
              <a:cxnLst/>
              <a:rect l="l" t="t" r="r" b="b"/>
              <a:pathLst>
                <a:path w="71903" h="39970" extrusionOk="0">
                  <a:moveTo>
                    <a:pt x="1394" y="0"/>
                  </a:moveTo>
                  <a:cubicBezTo>
                    <a:pt x="870" y="0"/>
                    <a:pt x="358" y="214"/>
                    <a:pt x="1" y="595"/>
                  </a:cubicBezTo>
                  <a:lnTo>
                    <a:pt x="71903" y="39969"/>
                  </a:lnTo>
                  <a:lnTo>
                    <a:pt x="71903" y="1929"/>
                  </a:lnTo>
                  <a:cubicBezTo>
                    <a:pt x="71903" y="869"/>
                    <a:pt x="71033" y="0"/>
                    <a:pt x="69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1830827" y="2499379"/>
              <a:ext cx="1708944" cy="1165664"/>
            </a:xfrm>
            <a:custGeom>
              <a:avLst/>
              <a:gdLst/>
              <a:ahLst/>
              <a:cxnLst/>
              <a:rect l="l" t="t" r="r" b="b"/>
              <a:pathLst>
                <a:path w="45995" h="31373" extrusionOk="0">
                  <a:moveTo>
                    <a:pt x="1" y="0"/>
                  </a:moveTo>
                  <a:cubicBezTo>
                    <a:pt x="1751" y="7858"/>
                    <a:pt x="5537" y="15061"/>
                    <a:pt x="11324" y="21526"/>
                  </a:cubicBezTo>
                  <a:cubicBezTo>
                    <a:pt x="16134" y="26896"/>
                    <a:pt x="21015" y="30158"/>
                    <a:pt x="23004" y="31373"/>
                  </a:cubicBezTo>
                  <a:cubicBezTo>
                    <a:pt x="24980" y="30147"/>
                    <a:pt x="29862" y="26872"/>
                    <a:pt x="34684" y="21491"/>
                  </a:cubicBezTo>
                  <a:cubicBezTo>
                    <a:pt x="40470" y="15026"/>
                    <a:pt x="44245" y="7834"/>
                    <a:pt x="45995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1790587" y="1550449"/>
              <a:ext cx="1789905" cy="1933658"/>
            </a:xfrm>
            <a:custGeom>
              <a:avLst/>
              <a:gdLst/>
              <a:ahLst/>
              <a:cxnLst/>
              <a:rect l="l" t="t" r="r" b="b"/>
              <a:pathLst>
                <a:path w="48174" h="52043" extrusionOk="0">
                  <a:moveTo>
                    <a:pt x="35767" y="42172"/>
                  </a:moveTo>
                  <a:cubicBezTo>
                    <a:pt x="30945" y="47554"/>
                    <a:pt x="26063" y="50828"/>
                    <a:pt x="24087" y="52042"/>
                  </a:cubicBezTo>
                  <a:cubicBezTo>
                    <a:pt x="22098" y="50828"/>
                    <a:pt x="17217" y="47566"/>
                    <a:pt x="12407" y="42196"/>
                  </a:cubicBezTo>
                  <a:cubicBezTo>
                    <a:pt x="4561" y="33445"/>
                    <a:pt x="393" y="23324"/>
                    <a:pt x="0" y="12061"/>
                  </a:cubicBezTo>
                  <a:cubicBezTo>
                    <a:pt x="12633" y="10466"/>
                    <a:pt x="20813" y="3382"/>
                    <a:pt x="24063" y="0"/>
                  </a:cubicBezTo>
                  <a:cubicBezTo>
                    <a:pt x="27135" y="3239"/>
                    <a:pt x="34802" y="9787"/>
                    <a:pt x="48173" y="11990"/>
                  </a:cubicBezTo>
                  <a:cubicBezTo>
                    <a:pt x="47792" y="23241"/>
                    <a:pt x="43625" y="33385"/>
                    <a:pt x="35767" y="4217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1838370" y="1615026"/>
              <a:ext cx="1693896" cy="1804061"/>
            </a:xfrm>
            <a:custGeom>
              <a:avLst/>
              <a:gdLst/>
              <a:ahLst/>
              <a:cxnLst/>
              <a:rect l="l" t="t" r="r" b="b"/>
              <a:pathLst>
                <a:path w="45590" h="48555" fill="none" extrusionOk="0">
                  <a:moveTo>
                    <a:pt x="33850" y="39351"/>
                  </a:moveTo>
                  <a:cubicBezTo>
                    <a:pt x="29290" y="44363"/>
                    <a:pt x="24670" y="47423"/>
                    <a:pt x="22801" y="48554"/>
                  </a:cubicBezTo>
                  <a:cubicBezTo>
                    <a:pt x="20920" y="47423"/>
                    <a:pt x="16300" y="44387"/>
                    <a:pt x="11752" y="39374"/>
                  </a:cubicBezTo>
                  <a:cubicBezTo>
                    <a:pt x="4322" y="31207"/>
                    <a:pt x="369" y="21765"/>
                    <a:pt x="0" y="11264"/>
                  </a:cubicBezTo>
                  <a:cubicBezTo>
                    <a:pt x="11966" y="9775"/>
                    <a:pt x="19705" y="3156"/>
                    <a:pt x="22765" y="0"/>
                  </a:cubicBezTo>
                  <a:cubicBezTo>
                    <a:pt x="25670" y="3025"/>
                    <a:pt x="32933" y="9144"/>
                    <a:pt x="45589" y="11192"/>
                  </a:cubicBezTo>
                  <a:cubicBezTo>
                    <a:pt x="45244" y="21694"/>
                    <a:pt x="41291" y="31147"/>
                    <a:pt x="33850" y="39351"/>
                  </a:cubicBezTo>
                  <a:close/>
                </a:path>
              </a:pathLst>
            </a:custGeom>
            <a:noFill/>
            <a:ln w="17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1790587" y="1550449"/>
              <a:ext cx="894952" cy="1933658"/>
            </a:xfrm>
            <a:custGeom>
              <a:avLst/>
              <a:gdLst/>
              <a:ahLst/>
              <a:cxnLst/>
              <a:rect l="l" t="t" r="r" b="b"/>
              <a:pathLst>
                <a:path w="24087" h="52043" extrusionOk="0">
                  <a:moveTo>
                    <a:pt x="24063" y="0"/>
                  </a:moveTo>
                  <a:cubicBezTo>
                    <a:pt x="20813" y="3382"/>
                    <a:pt x="12633" y="10466"/>
                    <a:pt x="0" y="12061"/>
                  </a:cubicBezTo>
                  <a:cubicBezTo>
                    <a:pt x="393" y="23324"/>
                    <a:pt x="4561" y="33445"/>
                    <a:pt x="12407" y="42196"/>
                  </a:cubicBezTo>
                  <a:cubicBezTo>
                    <a:pt x="17217" y="47566"/>
                    <a:pt x="22098" y="50828"/>
                    <a:pt x="24087" y="52042"/>
                  </a:cubicBezTo>
                  <a:cubicBezTo>
                    <a:pt x="24087" y="45518"/>
                    <a:pt x="24063" y="9275"/>
                    <a:pt x="2406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1343783" y="1891059"/>
              <a:ext cx="18615" cy="18652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07" y="1"/>
                    <a:pt x="0" y="120"/>
                    <a:pt x="0" y="251"/>
                  </a:cubicBezTo>
                  <a:cubicBezTo>
                    <a:pt x="0" y="394"/>
                    <a:pt x="107" y="501"/>
                    <a:pt x="250" y="501"/>
                  </a:cubicBezTo>
                  <a:cubicBezTo>
                    <a:pt x="393" y="501"/>
                    <a:pt x="500" y="394"/>
                    <a:pt x="500" y="251"/>
                  </a:cubicBezTo>
                  <a:cubicBezTo>
                    <a:pt x="500" y="120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69967" y="4043736"/>
              <a:ext cx="30987" cy="31024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179" y="1"/>
                    <a:pt x="1" y="179"/>
                    <a:pt x="1" y="417"/>
                  </a:cubicBezTo>
                  <a:cubicBezTo>
                    <a:pt x="1" y="644"/>
                    <a:pt x="179" y="834"/>
                    <a:pt x="417" y="834"/>
                  </a:cubicBezTo>
                  <a:cubicBezTo>
                    <a:pt x="643" y="834"/>
                    <a:pt x="834" y="644"/>
                    <a:pt x="834" y="417"/>
                  </a:cubicBezTo>
                  <a:cubicBezTo>
                    <a:pt x="834" y="179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617379" y="4132651"/>
              <a:ext cx="22590" cy="22590"/>
            </a:xfrm>
            <a:custGeom>
              <a:avLst/>
              <a:gdLst/>
              <a:ahLst/>
              <a:cxnLst/>
              <a:rect l="l" t="t" r="r" b="b"/>
              <a:pathLst>
                <a:path w="608" h="608" extrusionOk="0">
                  <a:moveTo>
                    <a:pt x="310" y="1"/>
                  </a:moveTo>
                  <a:cubicBezTo>
                    <a:pt x="131" y="1"/>
                    <a:pt x="0" y="132"/>
                    <a:pt x="0" y="310"/>
                  </a:cubicBezTo>
                  <a:cubicBezTo>
                    <a:pt x="0" y="477"/>
                    <a:pt x="131" y="608"/>
                    <a:pt x="310" y="608"/>
                  </a:cubicBezTo>
                  <a:cubicBezTo>
                    <a:pt x="476" y="608"/>
                    <a:pt x="607" y="477"/>
                    <a:pt x="607" y="310"/>
                  </a:cubicBezTo>
                  <a:cubicBezTo>
                    <a:pt x="607" y="132"/>
                    <a:pt x="476" y="1"/>
                    <a:pt x="3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672759" y="3340334"/>
              <a:ext cx="28349" cy="28349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2" y="1"/>
                  </a:moveTo>
                  <a:cubicBezTo>
                    <a:pt x="179" y="1"/>
                    <a:pt x="1" y="167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cubicBezTo>
                    <a:pt x="596" y="763"/>
                    <a:pt x="763" y="596"/>
                    <a:pt x="763" y="382"/>
                  </a:cubicBezTo>
                  <a:cubicBezTo>
                    <a:pt x="763" y="167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447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2382932" y="2258719"/>
              <a:ext cx="624687" cy="503004"/>
            </a:xfrm>
            <a:custGeom>
              <a:avLst/>
              <a:gdLst/>
              <a:ahLst/>
              <a:cxnLst/>
              <a:rect l="l" t="t" r="r" b="b"/>
              <a:pathLst>
                <a:path w="16813" h="13538" extrusionOk="0">
                  <a:moveTo>
                    <a:pt x="14681" y="0"/>
                  </a:moveTo>
                  <a:cubicBezTo>
                    <a:pt x="9097" y="5251"/>
                    <a:pt x="6335" y="10311"/>
                    <a:pt x="6335" y="10311"/>
                  </a:cubicBezTo>
                  <a:lnTo>
                    <a:pt x="3632" y="5763"/>
                  </a:lnTo>
                  <a:lnTo>
                    <a:pt x="1" y="5763"/>
                  </a:lnTo>
                  <a:lnTo>
                    <a:pt x="5764" y="13537"/>
                  </a:lnTo>
                  <a:lnTo>
                    <a:pt x="7442" y="13537"/>
                  </a:lnTo>
                  <a:cubicBezTo>
                    <a:pt x="11574" y="4727"/>
                    <a:pt x="16813" y="0"/>
                    <a:pt x="16813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2295800" y="2060937"/>
              <a:ext cx="820642" cy="820642"/>
            </a:xfrm>
            <a:custGeom>
              <a:avLst/>
              <a:gdLst/>
              <a:ahLst/>
              <a:cxnLst/>
              <a:rect l="l" t="t" r="r" b="b"/>
              <a:pathLst>
                <a:path w="22087" h="22087" fill="none" extrusionOk="0">
                  <a:moveTo>
                    <a:pt x="22086" y="11050"/>
                  </a:moveTo>
                  <a:cubicBezTo>
                    <a:pt x="22086" y="17146"/>
                    <a:pt x="17145" y="22087"/>
                    <a:pt x="11049" y="22087"/>
                  </a:cubicBezTo>
                  <a:cubicBezTo>
                    <a:pt x="4953" y="22087"/>
                    <a:pt x="0" y="17146"/>
                    <a:pt x="0" y="11050"/>
                  </a:cubicBezTo>
                  <a:cubicBezTo>
                    <a:pt x="0" y="4954"/>
                    <a:pt x="4953" y="1"/>
                    <a:pt x="11049" y="1"/>
                  </a:cubicBezTo>
                  <a:cubicBezTo>
                    <a:pt x="17145" y="1"/>
                    <a:pt x="22086" y="4954"/>
                    <a:pt x="22086" y="11050"/>
                  </a:cubicBezTo>
                  <a:close/>
                </a:path>
              </a:pathLst>
            </a:custGeom>
            <a:noFill/>
            <a:ln w="387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Saldırılardan Korunma Yöntemleri</a:t>
            </a:r>
            <a:endParaRPr dirty="0"/>
          </a:p>
        </p:txBody>
      </p:sp>
      <p:sp>
        <p:nvSpPr>
          <p:cNvPr id="882" name="Google Shape;882;p23"/>
          <p:cNvSpPr/>
          <p:nvPr/>
        </p:nvSpPr>
        <p:spPr>
          <a:xfrm>
            <a:off x="7251369" y="3237440"/>
            <a:ext cx="1406003" cy="1563138"/>
          </a:xfrm>
          <a:custGeom>
            <a:avLst/>
            <a:gdLst/>
            <a:ahLst/>
            <a:cxnLst/>
            <a:rect l="l" t="t" r="r" b="b"/>
            <a:pathLst>
              <a:path w="42077" h="48019" extrusionOk="0">
                <a:moveTo>
                  <a:pt x="1393" y="0"/>
                </a:moveTo>
                <a:cubicBezTo>
                  <a:pt x="619" y="0"/>
                  <a:pt x="0" y="620"/>
                  <a:pt x="0" y="1382"/>
                </a:cubicBezTo>
                <a:lnTo>
                  <a:pt x="0" y="46637"/>
                </a:lnTo>
                <a:cubicBezTo>
                  <a:pt x="0" y="47399"/>
                  <a:pt x="619" y="48018"/>
                  <a:pt x="1393" y="48018"/>
                </a:cubicBezTo>
                <a:lnTo>
                  <a:pt x="40696" y="48018"/>
                </a:lnTo>
                <a:cubicBezTo>
                  <a:pt x="41458" y="48018"/>
                  <a:pt x="42077" y="47399"/>
                  <a:pt x="42077" y="46637"/>
                </a:cubicBezTo>
                <a:lnTo>
                  <a:pt x="42077" y="1382"/>
                </a:lnTo>
                <a:cubicBezTo>
                  <a:pt x="42077" y="620"/>
                  <a:pt x="41458" y="0"/>
                  <a:pt x="406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3"/>
          <p:cNvSpPr/>
          <p:nvPr/>
        </p:nvSpPr>
        <p:spPr>
          <a:xfrm>
            <a:off x="7690572" y="2740014"/>
            <a:ext cx="527990" cy="527990"/>
          </a:xfrm>
          <a:custGeom>
            <a:avLst/>
            <a:gdLst/>
            <a:ahLst/>
            <a:cxnLst/>
            <a:rect l="l" t="t" r="r" b="b"/>
            <a:pathLst>
              <a:path w="15801" h="15801" extrusionOk="0">
                <a:moveTo>
                  <a:pt x="7894" y="1"/>
                </a:moveTo>
                <a:cubicBezTo>
                  <a:pt x="3537" y="1"/>
                  <a:pt x="1" y="3537"/>
                  <a:pt x="1" y="7895"/>
                </a:cubicBezTo>
                <a:cubicBezTo>
                  <a:pt x="1" y="12252"/>
                  <a:pt x="3537" y="15800"/>
                  <a:pt x="7894" y="15800"/>
                </a:cubicBezTo>
                <a:cubicBezTo>
                  <a:pt x="12264" y="15800"/>
                  <a:pt x="15800" y="12252"/>
                  <a:pt x="15800" y="7895"/>
                </a:cubicBezTo>
                <a:cubicBezTo>
                  <a:pt x="15800" y="3537"/>
                  <a:pt x="12264" y="1"/>
                  <a:pt x="789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"/>
          <p:cNvSpPr/>
          <p:nvPr/>
        </p:nvSpPr>
        <p:spPr>
          <a:xfrm>
            <a:off x="7713662" y="2780279"/>
            <a:ext cx="464301" cy="447126"/>
          </a:xfrm>
          <a:custGeom>
            <a:avLst/>
            <a:gdLst/>
            <a:ahLst/>
            <a:cxnLst/>
            <a:rect l="l" t="t" r="r" b="b"/>
            <a:pathLst>
              <a:path w="13895" h="13381" extrusionOk="0">
                <a:moveTo>
                  <a:pt x="7215" y="0"/>
                </a:moveTo>
                <a:cubicBezTo>
                  <a:pt x="5472" y="0"/>
                  <a:pt x="3759" y="681"/>
                  <a:pt x="2477" y="1963"/>
                </a:cubicBezTo>
                <a:cubicBezTo>
                  <a:pt x="572" y="3868"/>
                  <a:pt x="0" y="6749"/>
                  <a:pt x="1024" y="9249"/>
                </a:cubicBezTo>
                <a:cubicBezTo>
                  <a:pt x="2060" y="11750"/>
                  <a:pt x="4501" y="13381"/>
                  <a:pt x="7203" y="13381"/>
                </a:cubicBezTo>
                <a:cubicBezTo>
                  <a:pt x="10894" y="13369"/>
                  <a:pt x="13895" y="10380"/>
                  <a:pt x="13895" y="6690"/>
                </a:cubicBezTo>
                <a:cubicBezTo>
                  <a:pt x="13895" y="3987"/>
                  <a:pt x="12264" y="1546"/>
                  <a:pt x="9775" y="510"/>
                </a:cubicBezTo>
                <a:cubicBezTo>
                  <a:pt x="8947" y="167"/>
                  <a:pt x="8077" y="0"/>
                  <a:pt x="7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5" name="Google Shape;885;p23"/>
          <p:cNvSpPr/>
          <p:nvPr/>
        </p:nvSpPr>
        <p:spPr>
          <a:xfrm>
            <a:off x="2741123" y="3237440"/>
            <a:ext cx="1406036" cy="1563138"/>
          </a:xfrm>
          <a:custGeom>
            <a:avLst/>
            <a:gdLst/>
            <a:ahLst/>
            <a:cxnLst/>
            <a:rect l="l" t="t" r="r" b="b"/>
            <a:pathLst>
              <a:path w="42078" h="48019" extrusionOk="0">
                <a:moveTo>
                  <a:pt x="1263" y="0"/>
                </a:moveTo>
                <a:cubicBezTo>
                  <a:pt x="560" y="0"/>
                  <a:pt x="1" y="560"/>
                  <a:pt x="1" y="1262"/>
                </a:cubicBezTo>
                <a:lnTo>
                  <a:pt x="1" y="46756"/>
                </a:lnTo>
                <a:cubicBezTo>
                  <a:pt x="1" y="47459"/>
                  <a:pt x="560" y="48018"/>
                  <a:pt x="1263" y="48018"/>
                </a:cubicBezTo>
                <a:lnTo>
                  <a:pt x="40803" y="48018"/>
                </a:lnTo>
                <a:cubicBezTo>
                  <a:pt x="41506" y="48018"/>
                  <a:pt x="42077" y="47459"/>
                  <a:pt x="42077" y="46756"/>
                </a:cubicBezTo>
                <a:lnTo>
                  <a:pt x="42077" y="1262"/>
                </a:lnTo>
                <a:cubicBezTo>
                  <a:pt x="42077" y="560"/>
                  <a:pt x="41506" y="0"/>
                  <a:pt x="408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3"/>
          <p:cNvSpPr/>
          <p:nvPr/>
        </p:nvSpPr>
        <p:spPr>
          <a:xfrm>
            <a:off x="3179968" y="2742019"/>
            <a:ext cx="527957" cy="527957"/>
          </a:xfrm>
          <a:custGeom>
            <a:avLst/>
            <a:gdLst/>
            <a:ahLst/>
            <a:cxnLst/>
            <a:rect l="l" t="t" r="r" b="b"/>
            <a:pathLst>
              <a:path w="15800" h="15800" extrusionOk="0">
                <a:moveTo>
                  <a:pt x="7906" y="0"/>
                </a:moveTo>
                <a:cubicBezTo>
                  <a:pt x="3536" y="0"/>
                  <a:pt x="0" y="3536"/>
                  <a:pt x="0" y="7906"/>
                </a:cubicBezTo>
                <a:cubicBezTo>
                  <a:pt x="0" y="12264"/>
                  <a:pt x="3536" y="15800"/>
                  <a:pt x="7906" y="15800"/>
                </a:cubicBezTo>
                <a:cubicBezTo>
                  <a:pt x="12264" y="15800"/>
                  <a:pt x="15800" y="12264"/>
                  <a:pt x="15800" y="7906"/>
                </a:cubicBezTo>
                <a:cubicBezTo>
                  <a:pt x="15800" y="3536"/>
                  <a:pt x="12264" y="0"/>
                  <a:pt x="790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7" name="Google Shape;887;p23"/>
          <p:cNvSpPr/>
          <p:nvPr/>
        </p:nvSpPr>
        <p:spPr>
          <a:xfrm>
            <a:off x="3203025" y="2782652"/>
            <a:ext cx="464736" cy="446759"/>
          </a:xfrm>
          <a:custGeom>
            <a:avLst/>
            <a:gdLst/>
            <a:ahLst/>
            <a:cxnLst/>
            <a:rect l="l" t="t" r="r" b="b"/>
            <a:pathLst>
              <a:path w="13908" h="13370" extrusionOk="0">
                <a:moveTo>
                  <a:pt x="7212" y="0"/>
                </a:moveTo>
                <a:cubicBezTo>
                  <a:pt x="5472" y="0"/>
                  <a:pt x="3763" y="678"/>
                  <a:pt x="2489" y="1951"/>
                </a:cubicBezTo>
                <a:cubicBezTo>
                  <a:pt x="572" y="3868"/>
                  <a:pt x="1" y="6749"/>
                  <a:pt x="1037" y="9250"/>
                </a:cubicBezTo>
                <a:cubicBezTo>
                  <a:pt x="2073" y="11738"/>
                  <a:pt x="4513" y="13369"/>
                  <a:pt x="7216" y="13369"/>
                </a:cubicBezTo>
                <a:cubicBezTo>
                  <a:pt x="10907" y="13369"/>
                  <a:pt x="13895" y="10381"/>
                  <a:pt x="13907" y="6690"/>
                </a:cubicBezTo>
                <a:cubicBezTo>
                  <a:pt x="13907" y="3975"/>
                  <a:pt x="12276" y="1546"/>
                  <a:pt x="9776" y="511"/>
                </a:cubicBezTo>
                <a:cubicBezTo>
                  <a:pt x="8947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/>
          </a:p>
        </p:txBody>
      </p:sp>
      <p:grpSp>
        <p:nvGrpSpPr>
          <p:cNvPr id="888" name="Google Shape;888;p23"/>
          <p:cNvGrpSpPr/>
          <p:nvPr/>
        </p:nvGrpSpPr>
        <p:grpSpPr>
          <a:xfrm>
            <a:off x="2712091" y="1276337"/>
            <a:ext cx="1464112" cy="1464112"/>
            <a:chOff x="2712091" y="1276337"/>
            <a:chExt cx="1464112" cy="1464112"/>
          </a:xfrm>
        </p:grpSpPr>
        <p:sp>
          <p:nvSpPr>
            <p:cNvPr id="889" name="Google Shape;889;p23"/>
            <p:cNvSpPr/>
            <p:nvPr/>
          </p:nvSpPr>
          <p:spPr>
            <a:xfrm>
              <a:off x="27120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27499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333949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2932096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2966313" y="1718751"/>
              <a:ext cx="864179" cy="518033"/>
            </a:xfrm>
            <a:custGeom>
              <a:avLst/>
              <a:gdLst/>
              <a:ahLst/>
              <a:cxnLst/>
              <a:rect l="l" t="t" r="r" b="b"/>
              <a:pathLst>
                <a:path w="25862" h="15503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15324"/>
                  </a:lnTo>
                  <a:cubicBezTo>
                    <a:pt x="1" y="15419"/>
                    <a:pt x="84" y="15502"/>
                    <a:pt x="191" y="15502"/>
                  </a:cubicBezTo>
                  <a:lnTo>
                    <a:pt x="25682" y="15502"/>
                  </a:lnTo>
                  <a:cubicBezTo>
                    <a:pt x="25778" y="15502"/>
                    <a:pt x="25861" y="15419"/>
                    <a:pt x="25861" y="15324"/>
                  </a:cubicBezTo>
                  <a:lnTo>
                    <a:pt x="25861" y="191"/>
                  </a:lnTo>
                  <a:cubicBezTo>
                    <a:pt x="25861" y="84"/>
                    <a:pt x="25778" y="0"/>
                    <a:pt x="25682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2966313" y="1812648"/>
              <a:ext cx="864179" cy="424538"/>
            </a:xfrm>
            <a:custGeom>
              <a:avLst/>
              <a:gdLst/>
              <a:ahLst/>
              <a:cxnLst/>
              <a:rect l="l" t="t" r="r" b="b"/>
              <a:pathLst>
                <a:path w="25862" h="12705" extrusionOk="0">
                  <a:moveTo>
                    <a:pt x="1" y="0"/>
                  </a:moveTo>
                  <a:lnTo>
                    <a:pt x="1" y="12276"/>
                  </a:lnTo>
                  <a:cubicBezTo>
                    <a:pt x="24" y="12518"/>
                    <a:pt x="237" y="12705"/>
                    <a:pt x="478" y="12705"/>
                  </a:cubicBezTo>
                  <a:cubicBezTo>
                    <a:pt x="486" y="12705"/>
                    <a:pt x="493" y="12705"/>
                    <a:pt x="501" y="12704"/>
                  </a:cubicBezTo>
                  <a:lnTo>
                    <a:pt x="25361" y="12704"/>
                  </a:lnTo>
                  <a:cubicBezTo>
                    <a:pt x="25368" y="12705"/>
                    <a:pt x="25376" y="12705"/>
                    <a:pt x="25383" y="12705"/>
                  </a:cubicBezTo>
                  <a:cubicBezTo>
                    <a:pt x="25624" y="12705"/>
                    <a:pt x="25838" y="12518"/>
                    <a:pt x="25861" y="12276"/>
                  </a:cubicBezTo>
                  <a:lnTo>
                    <a:pt x="25861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308924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41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3378888" y="2268963"/>
              <a:ext cx="34651" cy="29806"/>
            </a:xfrm>
            <a:custGeom>
              <a:avLst/>
              <a:gdLst/>
              <a:ahLst/>
              <a:cxnLst/>
              <a:rect l="l" t="t" r="r" b="b"/>
              <a:pathLst>
                <a:path w="1037" h="892" extrusionOk="0">
                  <a:moveTo>
                    <a:pt x="596" y="1"/>
                  </a:moveTo>
                  <a:cubicBezTo>
                    <a:pt x="191" y="1"/>
                    <a:pt x="0" y="477"/>
                    <a:pt x="274" y="763"/>
                  </a:cubicBezTo>
                  <a:cubicBezTo>
                    <a:pt x="367" y="851"/>
                    <a:pt x="479" y="891"/>
                    <a:pt x="588" y="891"/>
                  </a:cubicBezTo>
                  <a:cubicBezTo>
                    <a:pt x="818" y="891"/>
                    <a:pt x="1036" y="715"/>
                    <a:pt x="1036" y="441"/>
                  </a:cubicBezTo>
                  <a:cubicBezTo>
                    <a:pt x="1036" y="203"/>
                    <a:pt x="834" y="1"/>
                    <a:pt x="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2860488" y="1909718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39" y="2084"/>
                    <a:pt x="6239" y="2013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3077719" y="1909718"/>
              <a:ext cx="208109" cy="71642"/>
            </a:xfrm>
            <a:custGeom>
              <a:avLst/>
              <a:gdLst/>
              <a:ahLst/>
              <a:cxnLst/>
              <a:rect l="l" t="t" r="r" b="b"/>
              <a:pathLst>
                <a:path w="6228" h="2144" extrusionOk="0"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013"/>
                  </a:lnTo>
                  <a:cubicBezTo>
                    <a:pt x="0" y="2084"/>
                    <a:pt x="48" y="2144"/>
                    <a:pt x="119" y="2144"/>
                  </a:cubicBezTo>
                  <a:lnTo>
                    <a:pt x="6096" y="2144"/>
                  </a:lnTo>
                  <a:cubicBezTo>
                    <a:pt x="6168" y="2144"/>
                    <a:pt x="6227" y="2084"/>
                    <a:pt x="6227" y="2013"/>
                  </a:cubicBezTo>
                  <a:lnTo>
                    <a:pt x="6227" y="131"/>
                  </a:lnTo>
                  <a:cubicBezTo>
                    <a:pt x="6227" y="60"/>
                    <a:pt x="6168" y="0"/>
                    <a:pt x="6096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3294148" y="1910119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3510977" y="1910119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3727807" y="1910119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8" y="0"/>
                  </a:cubicBezTo>
                  <a:close/>
                </a:path>
              </a:pathLst>
            </a:custGeom>
            <a:solidFill>
              <a:srgbClr val="435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2969120" y="1826582"/>
              <a:ext cx="208476" cy="71642"/>
            </a:xfrm>
            <a:custGeom>
              <a:avLst/>
              <a:gdLst/>
              <a:ahLst/>
              <a:cxnLst/>
              <a:rect l="l" t="t" r="r" b="b"/>
              <a:pathLst>
                <a:path w="6239" h="2144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60" y="2143"/>
                    <a:pt x="131" y="2143"/>
                  </a:cubicBezTo>
                  <a:lnTo>
                    <a:pt x="6108" y="2143"/>
                  </a:lnTo>
                  <a:cubicBezTo>
                    <a:pt x="6179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79" y="0"/>
                    <a:pt x="610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3185916" y="1826582"/>
              <a:ext cx="208109" cy="71642"/>
            </a:xfrm>
            <a:custGeom>
              <a:avLst/>
              <a:gdLst/>
              <a:ahLst/>
              <a:cxnLst/>
              <a:rect l="l" t="t" r="r" b="b"/>
              <a:pathLst>
                <a:path w="6228" h="2144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2"/>
                  </a:lnTo>
                  <a:cubicBezTo>
                    <a:pt x="1" y="2084"/>
                    <a:pt x="60" y="2143"/>
                    <a:pt x="132" y="2143"/>
                  </a:cubicBezTo>
                  <a:lnTo>
                    <a:pt x="6109" y="2143"/>
                  </a:lnTo>
                  <a:cubicBezTo>
                    <a:pt x="6180" y="2143"/>
                    <a:pt x="6228" y="2084"/>
                    <a:pt x="6228" y="2012"/>
                  </a:cubicBezTo>
                  <a:lnTo>
                    <a:pt x="6228" y="131"/>
                  </a:lnTo>
                  <a:cubicBezTo>
                    <a:pt x="6228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3402746" y="1826949"/>
              <a:ext cx="208510" cy="71675"/>
            </a:xfrm>
            <a:custGeom>
              <a:avLst/>
              <a:gdLst/>
              <a:ahLst/>
              <a:cxnLst/>
              <a:rect l="l" t="t" r="r" b="b"/>
              <a:pathLst>
                <a:path w="6240" h="214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5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40" y="2085"/>
                    <a:pt x="6240" y="2013"/>
                  </a:cubicBezTo>
                  <a:lnTo>
                    <a:pt x="6240" y="132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3619576" y="1826949"/>
              <a:ext cx="208109" cy="71675"/>
            </a:xfrm>
            <a:custGeom>
              <a:avLst/>
              <a:gdLst/>
              <a:ahLst/>
              <a:cxnLst/>
              <a:rect l="l" t="t" r="r" b="b"/>
              <a:pathLst>
                <a:path w="6228" h="2145" extrusionOk="0">
                  <a:moveTo>
                    <a:pt x="120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5"/>
                    <a:pt x="60" y="2144"/>
                    <a:pt x="120" y="2144"/>
                  </a:cubicBezTo>
                  <a:lnTo>
                    <a:pt x="6109" y="2144"/>
                  </a:lnTo>
                  <a:cubicBezTo>
                    <a:pt x="6180" y="2144"/>
                    <a:pt x="6228" y="2085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rgbClr val="435B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2969120" y="2158760"/>
              <a:ext cx="208476" cy="71642"/>
            </a:xfrm>
            <a:custGeom>
              <a:avLst/>
              <a:gdLst/>
              <a:ahLst/>
              <a:cxnLst/>
              <a:rect l="l" t="t" r="r" b="b"/>
              <a:pathLst>
                <a:path w="6239" h="2144" extrusionOk="0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2013"/>
                  </a:lnTo>
                  <a:cubicBezTo>
                    <a:pt x="0" y="2084"/>
                    <a:pt x="60" y="2144"/>
                    <a:pt x="131" y="2144"/>
                  </a:cubicBezTo>
                  <a:lnTo>
                    <a:pt x="6108" y="2144"/>
                  </a:lnTo>
                  <a:cubicBezTo>
                    <a:pt x="6179" y="2144"/>
                    <a:pt x="6239" y="2084"/>
                    <a:pt x="6239" y="2013"/>
                  </a:cubicBezTo>
                  <a:lnTo>
                    <a:pt x="6239" y="132"/>
                  </a:lnTo>
                  <a:cubicBezTo>
                    <a:pt x="6239" y="60"/>
                    <a:pt x="6179" y="1"/>
                    <a:pt x="6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3185916" y="2158760"/>
              <a:ext cx="208109" cy="71642"/>
            </a:xfrm>
            <a:custGeom>
              <a:avLst/>
              <a:gdLst/>
              <a:ahLst/>
              <a:cxnLst/>
              <a:rect l="l" t="t" r="r" b="b"/>
              <a:pathLst>
                <a:path w="6228" h="2144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3402746" y="2159161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32" y="2144"/>
                  </a:cubicBezTo>
                  <a:lnTo>
                    <a:pt x="6109" y="2144"/>
                  </a:lnTo>
                  <a:cubicBezTo>
                    <a:pt x="6180" y="2144"/>
                    <a:pt x="6240" y="2084"/>
                    <a:pt x="6240" y="2013"/>
                  </a:cubicBezTo>
                  <a:lnTo>
                    <a:pt x="6240" y="132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619576" y="2159161"/>
              <a:ext cx="208109" cy="71642"/>
            </a:xfrm>
            <a:custGeom>
              <a:avLst/>
              <a:gdLst/>
              <a:ahLst/>
              <a:cxnLst/>
              <a:rect l="l" t="t" r="r" b="b"/>
              <a:pathLst>
                <a:path w="6228" h="2144" extrusionOk="0">
                  <a:moveTo>
                    <a:pt x="120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44"/>
                    <a:pt x="120" y="2144"/>
                  </a:cubicBezTo>
                  <a:lnTo>
                    <a:pt x="6109" y="2144"/>
                  </a:lnTo>
                  <a:cubicBezTo>
                    <a:pt x="6180" y="2144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860488" y="2075624"/>
              <a:ext cx="208510" cy="71642"/>
            </a:xfrm>
            <a:custGeom>
              <a:avLst/>
              <a:gdLst/>
              <a:ahLst/>
              <a:cxnLst/>
              <a:rect l="l" t="t" r="r" b="b"/>
              <a:pathLst>
                <a:path w="6240" h="2144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2012"/>
                  </a:lnTo>
                  <a:cubicBezTo>
                    <a:pt x="1" y="2084"/>
                    <a:pt x="60" y="2143"/>
                    <a:pt x="132" y="2143"/>
                  </a:cubicBezTo>
                  <a:lnTo>
                    <a:pt x="6109" y="2143"/>
                  </a:lnTo>
                  <a:cubicBezTo>
                    <a:pt x="6180" y="2143"/>
                    <a:pt x="6239" y="2084"/>
                    <a:pt x="6239" y="2012"/>
                  </a:cubicBezTo>
                  <a:lnTo>
                    <a:pt x="6239" y="131"/>
                  </a:lnTo>
                  <a:cubicBezTo>
                    <a:pt x="6239" y="60"/>
                    <a:pt x="6180" y="0"/>
                    <a:pt x="610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077719" y="2075624"/>
              <a:ext cx="208109" cy="71642"/>
            </a:xfrm>
            <a:custGeom>
              <a:avLst/>
              <a:gdLst/>
              <a:ahLst/>
              <a:cxnLst/>
              <a:rect l="l" t="t" r="r" b="b"/>
              <a:pathLst>
                <a:path w="6228" h="2144" extrusionOk="0">
                  <a:moveTo>
                    <a:pt x="119" y="0"/>
                  </a:moveTo>
                  <a:cubicBezTo>
                    <a:pt x="48" y="0"/>
                    <a:pt x="0" y="60"/>
                    <a:pt x="0" y="131"/>
                  </a:cubicBezTo>
                  <a:lnTo>
                    <a:pt x="0" y="2012"/>
                  </a:lnTo>
                  <a:cubicBezTo>
                    <a:pt x="0" y="2084"/>
                    <a:pt x="48" y="2143"/>
                    <a:pt x="119" y="2143"/>
                  </a:cubicBezTo>
                  <a:lnTo>
                    <a:pt x="6096" y="2143"/>
                  </a:lnTo>
                  <a:cubicBezTo>
                    <a:pt x="6168" y="2143"/>
                    <a:pt x="6227" y="2084"/>
                    <a:pt x="6227" y="2012"/>
                  </a:cubicBezTo>
                  <a:lnTo>
                    <a:pt x="6227" y="131"/>
                  </a:lnTo>
                  <a:cubicBezTo>
                    <a:pt x="6227" y="60"/>
                    <a:pt x="6168" y="0"/>
                    <a:pt x="6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294148" y="2076426"/>
              <a:ext cx="208510" cy="71241"/>
            </a:xfrm>
            <a:custGeom>
              <a:avLst/>
              <a:gdLst/>
              <a:ahLst/>
              <a:cxnLst/>
              <a:rect l="l" t="t" r="r" b="b"/>
              <a:pathLst>
                <a:path w="6240" h="2132" extrusionOk="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3510977" y="2076426"/>
              <a:ext cx="208510" cy="71241"/>
            </a:xfrm>
            <a:custGeom>
              <a:avLst/>
              <a:gdLst/>
              <a:ahLst/>
              <a:cxnLst/>
              <a:rect l="l" t="t" r="r" b="b"/>
              <a:pathLst>
                <a:path w="6240" h="2132" extrusionOk="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3727807" y="2076426"/>
              <a:ext cx="208510" cy="71241"/>
            </a:xfrm>
            <a:custGeom>
              <a:avLst/>
              <a:gdLst/>
              <a:ahLst/>
              <a:cxnLst/>
              <a:rect l="l" t="t" r="r" b="b"/>
              <a:pathLst>
                <a:path w="6240" h="2132" extrusionOk="0">
                  <a:moveTo>
                    <a:pt x="131" y="0"/>
                  </a:moveTo>
                  <a:cubicBezTo>
                    <a:pt x="60" y="0"/>
                    <a:pt x="0" y="48"/>
                    <a:pt x="0" y="119"/>
                  </a:cubicBezTo>
                  <a:lnTo>
                    <a:pt x="0" y="2000"/>
                  </a:lnTo>
                  <a:cubicBezTo>
                    <a:pt x="0" y="2072"/>
                    <a:pt x="60" y="2131"/>
                    <a:pt x="131" y="2131"/>
                  </a:cubicBezTo>
                  <a:lnTo>
                    <a:pt x="6108" y="2131"/>
                  </a:lnTo>
                  <a:cubicBezTo>
                    <a:pt x="6180" y="2131"/>
                    <a:pt x="6239" y="2072"/>
                    <a:pt x="6239" y="2000"/>
                  </a:cubicBezTo>
                  <a:lnTo>
                    <a:pt x="6239" y="119"/>
                  </a:lnTo>
                  <a:cubicBezTo>
                    <a:pt x="6239" y="48"/>
                    <a:pt x="6180" y="0"/>
                    <a:pt x="6108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2969120" y="1992855"/>
              <a:ext cx="208476" cy="71274"/>
            </a:xfrm>
            <a:custGeom>
              <a:avLst/>
              <a:gdLst/>
              <a:ahLst/>
              <a:cxnLst/>
              <a:rect l="l" t="t" r="r" b="b"/>
              <a:pathLst>
                <a:path w="6239" h="2133" extrusionOk="0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2013"/>
                  </a:lnTo>
                  <a:cubicBezTo>
                    <a:pt x="0" y="2084"/>
                    <a:pt x="60" y="2132"/>
                    <a:pt x="131" y="2132"/>
                  </a:cubicBezTo>
                  <a:lnTo>
                    <a:pt x="6108" y="2132"/>
                  </a:lnTo>
                  <a:cubicBezTo>
                    <a:pt x="6179" y="2132"/>
                    <a:pt x="6239" y="2084"/>
                    <a:pt x="6239" y="2013"/>
                  </a:cubicBezTo>
                  <a:lnTo>
                    <a:pt x="6239" y="132"/>
                  </a:lnTo>
                  <a:cubicBezTo>
                    <a:pt x="6239" y="60"/>
                    <a:pt x="6179" y="1"/>
                    <a:pt x="6108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185916" y="1992855"/>
              <a:ext cx="208109" cy="71274"/>
            </a:xfrm>
            <a:custGeom>
              <a:avLst/>
              <a:gdLst/>
              <a:ahLst/>
              <a:cxnLst/>
              <a:rect l="l" t="t" r="r" b="b"/>
              <a:pathLst>
                <a:path w="6228" h="213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32" y="2132"/>
                  </a:cubicBezTo>
                  <a:lnTo>
                    <a:pt x="6109" y="2132"/>
                  </a:lnTo>
                  <a:cubicBezTo>
                    <a:pt x="6180" y="2132"/>
                    <a:pt x="6228" y="2084"/>
                    <a:pt x="6228" y="2013"/>
                  </a:cubicBezTo>
                  <a:lnTo>
                    <a:pt x="6228" y="132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402746" y="1993256"/>
              <a:ext cx="208510" cy="71241"/>
            </a:xfrm>
            <a:custGeom>
              <a:avLst/>
              <a:gdLst/>
              <a:ahLst/>
              <a:cxnLst/>
              <a:rect l="l" t="t" r="r" b="b"/>
              <a:pathLst>
                <a:path w="6240" h="2132" extrusionOk="0">
                  <a:moveTo>
                    <a:pt x="132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32" y="2132"/>
                  </a:cubicBezTo>
                  <a:lnTo>
                    <a:pt x="6109" y="2132"/>
                  </a:lnTo>
                  <a:cubicBezTo>
                    <a:pt x="6180" y="2132"/>
                    <a:pt x="6240" y="2084"/>
                    <a:pt x="6240" y="2013"/>
                  </a:cubicBezTo>
                  <a:lnTo>
                    <a:pt x="6240" y="120"/>
                  </a:lnTo>
                  <a:cubicBezTo>
                    <a:pt x="6240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3619576" y="1993256"/>
              <a:ext cx="208109" cy="71241"/>
            </a:xfrm>
            <a:custGeom>
              <a:avLst/>
              <a:gdLst/>
              <a:ahLst/>
              <a:cxnLst/>
              <a:rect l="l" t="t" r="r" b="b"/>
              <a:pathLst>
                <a:path w="6228" h="2132" extrusionOk="0">
                  <a:moveTo>
                    <a:pt x="120" y="1"/>
                  </a:moveTo>
                  <a:cubicBezTo>
                    <a:pt x="60" y="1"/>
                    <a:pt x="1" y="60"/>
                    <a:pt x="1" y="120"/>
                  </a:cubicBezTo>
                  <a:lnTo>
                    <a:pt x="1" y="2013"/>
                  </a:lnTo>
                  <a:cubicBezTo>
                    <a:pt x="1" y="2084"/>
                    <a:pt x="60" y="2132"/>
                    <a:pt x="120" y="2132"/>
                  </a:cubicBezTo>
                  <a:lnTo>
                    <a:pt x="6109" y="2132"/>
                  </a:lnTo>
                  <a:cubicBezTo>
                    <a:pt x="6180" y="2132"/>
                    <a:pt x="6228" y="2084"/>
                    <a:pt x="6228" y="2013"/>
                  </a:cubicBezTo>
                  <a:lnTo>
                    <a:pt x="6228" y="120"/>
                  </a:lnTo>
                  <a:cubicBezTo>
                    <a:pt x="6228" y="60"/>
                    <a:pt x="6180" y="1"/>
                    <a:pt x="6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3015667" y="1970199"/>
              <a:ext cx="219637" cy="262809"/>
            </a:xfrm>
            <a:custGeom>
              <a:avLst/>
              <a:gdLst/>
              <a:ahLst/>
              <a:cxnLst/>
              <a:rect l="l" t="t" r="r" b="b"/>
              <a:pathLst>
                <a:path w="6573" h="7865" extrusionOk="0">
                  <a:moveTo>
                    <a:pt x="3108" y="0"/>
                  </a:moveTo>
                  <a:cubicBezTo>
                    <a:pt x="3060" y="1096"/>
                    <a:pt x="1738" y="2155"/>
                    <a:pt x="1846" y="3251"/>
                  </a:cubicBezTo>
                  <a:cubicBezTo>
                    <a:pt x="1619" y="2989"/>
                    <a:pt x="1607" y="2572"/>
                    <a:pt x="1429" y="2274"/>
                  </a:cubicBezTo>
                  <a:cubicBezTo>
                    <a:pt x="953" y="3131"/>
                    <a:pt x="619" y="4251"/>
                    <a:pt x="1226" y="5072"/>
                  </a:cubicBezTo>
                  <a:cubicBezTo>
                    <a:pt x="881" y="4929"/>
                    <a:pt x="417" y="4715"/>
                    <a:pt x="262" y="4417"/>
                  </a:cubicBezTo>
                  <a:cubicBezTo>
                    <a:pt x="0" y="4763"/>
                    <a:pt x="143" y="6096"/>
                    <a:pt x="226" y="6346"/>
                  </a:cubicBezTo>
                  <a:cubicBezTo>
                    <a:pt x="405" y="6882"/>
                    <a:pt x="786" y="7311"/>
                    <a:pt x="1286" y="7561"/>
                  </a:cubicBezTo>
                  <a:cubicBezTo>
                    <a:pt x="1655" y="7739"/>
                    <a:pt x="2060" y="7834"/>
                    <a:pt x="2477" y="7846"/>
                  </a:cubicBezTo>
                  <a:cubicBezTo>
                    <a:pt x="2688" y="7854"/>
                    <a:pt x="2919" y="7864"/>
                    <a:pt x="3155" y="7864"/>
                  </a:cubicBezTo>
                  <a:cubicBezTo>
                    <a:pt x="3610" y="7864"/>
                    <a:pt x="4085" y="7829"/>
                    <a:pt x="4477" y="7680"/>
                  </a:cubicBezTo>
                  <a:cubicBezTo>
                    <a:pt x="6215" y="7061"/>
                    <a:pt x="6572" y="4679"/>
                    <a:pt x="6382" y="3941"/>
                  </a:cubicBezTo>
                  <a:lnTo>
                    <a:pt x="6382" y="3941"/>
                  </a:lnTo>
                  <a:cubicBezTo>
                    <a:pt x="6185" y="4161"/>
                    <a:pt x="5321" y="5015"/>
                    <a:pt x="4979" y="5015"/>
                  </a:cubicBezTo>
                  <a:cubicBezTo>
                    <a:pt x="4970" y="5015"/>
                    <a:pt x="4961" y="5014"/>
                    <a:pt x="4953" y="5013"/>
                  </a:cubicBezTo>
                  <a:cubicBezTo>
                    <a:pt x="5310" y="4775"/>
                    <a:pt x="5417" y="3453"/>
                    <a:pt x="5024" y="2631"/>
                  </a:cubicBezTo>
                  <a:lnTo>
                    <a:pt x="5024" y="2631"/>
                  </a:lnTo>
                  <a:cubicBezTo>
                    <a:pt x="4905" y="2893"/>
                    <a:pt x="5013" y="3893"/>
                    <a:pt x="4703" y="3989"/>
                  </a:cubicBezTo>
                  <a:cubicBezTo>
                    <a:pt x="4774" y="2810"/>
                    <a:pt x="4060" y="1869"/>
                    <a:pt x="3917" y="1453"/>
                  </a:cubicBezTo>
                  <a:cubicBezTo>
                    <a:pt x="3751" y="1643"/>
                    <a:pt x="3762" y="1965"/>
                    <a:pt x="3762" y="2191"/>
                  </a:cubicBezTo>
                  <a:cubicBezTo>
                    <a:pt x="3631" y="1227"/>
                    <a:pt x="3536" y="905"/>
                    <a:pt x="310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3059407" y="2096308"/>
              <a:ext cx="121397" cy="137302"/>
            </a:xfrm>
            <a:custGeom>
              <a:avLst/>
              <a:gdLst/>
              <a:ahLst/>
              <a:cxnLst/>
              <a:rect l="l" t="t" r="r" b="b"/>
              <a:pathLst>
                <a:path w="3633" h="4109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584" y="560"/>
                    <a:pt x="1418" y="1251"/>
                    <a:pt x="1501" y="1929"/>
                  </a:cubicBezTo>
                  <a:cubicBezTo>
                    <a:pt x="1239" y="1774"/>
                    <a:pt x="1048" y="1513"/>
                    <a:pt x="977" y="1215"/>
                  </a:cubicBezTo>
                  <a:cubicBezTo>
                    <a:pt x="846" y="1536"/>
                    <a:pt x="775" y="1894"/>
                    <a:pt x="787" y="2239"/>
                  </a:cubicBezTo>
                  <a:cubicBezTo>
                    <a:pt x="775" y="2501"/>
                    <a:pt x="882" y="2739"/>
                    <a:pt x="1072" y="2906"/>
                  </a:cubicBezTo>
                  <a:cubicBezTo>
                    <a:pt x="656" y="2846"/>
                    <a:pt x="310" y="2548"/>
                    <a:pt x="191" y="2144"/>
                  </a:cubicBezTo>
                  <a:lnTo>
                    <a:pt x="191" y="2144"/>
                  </a:lnTo>
                  <a:cubicBezTo>
                    <a:pt x="1" y="2596"/>
                    <a:pt x="286" y="3346"/>
                    <a:pt x="703" y="3656"/>
                  </a:cubicBezTo>
                  <a:cubicBezTo>
                    <a:pt x="1107" y="3957"/>
                    <a:pt x="1526" y="4108"/>
                    <a:pt x="1952" y="4108"/>
                  </a:cubicBezTo>
                  <a:cubicBezTo>
                    <a:pt x="2268" y="4108"/>
                    <a:pt x="2587" y="4025"/>
                    <a:pt x="2906" y="3858"/>
                  </a:cubicBezTo>
                  <a:cubicBezTo>
                    <a:pt x="3632" y="3489"/>
                    <a:pt x="3596" y="2453"/>
                    <a:pt x="3632" y="2239"/>
                  </a:cubicBezTo>
                  <a:lnTo>
                    <a:pt x="3632" y="2239"/>
                  </a:lnTo>
                  <a:cubicBezTo>
                    <a:pt x="3492" y="2433"/>
                    <a:pt x="3216" y="2627"/>
                    <a:pt x="2962" y="2627"/>
                  </a:cubicBezTo>
                  <a:cubicBezTo>
                    <a:pt x="2935" y="2627"/>
                    <a:pt x="2908" y="2624"/>
                    <a:pt x="2882" y="2620"/>
                  </a:cubicBezTo>
                  <a:cubicBezTo>
                    <a:pt x="3192" y="2334"/>
                    <a:pt x="3239" y="1822"/>
                    <a:pt x="3275" y="1429"/>
                  </a:cubicBezTo>
                  <a:lnTo>
                    <a:pt x="3275" y="1429"/>
                  </a:lnTo>
                  <a:cubicBezTo>
                    <a:pt x="3049" y="1560"/>
                    <a:pt x="2894" y="1941"/>
                    <a:pt x="2453" y="2048"/>
                  </a:cubicBezTo>
                  <a:cubicBezTo>
                    <a:pt x="1977" y="1489"/>
                    <a:pt x="1989" y="262"/>
                    <a:pt x="198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3545996" y="1605775"/>
              <a:ext cx="463900" cy="463900"/>
            </a:xfrm>
            <a:custGeom>
              <a:avLst/>
              <a:gdLst/>
              <a:ahLst/>
              <a:cxnLst/>
              <a:rect l="l" t="t" r="r" b="b"/>
              <a:pathLst>
                <a:path w="13883" h="13883" extrusionOk="0">
                  <a:moveTo>
                    <a:pt x="6941" y="0"/>
                  </a:moveTo>
                  <a:cubicBezTo>
                    <a:pt x="3108" y="0"/>
                    <a:pt x="0" y="3108"/>
                    <a:pt x="0" y="6941"/>
                  </a:cubicBezTo>
                  <a:cubicBezTo>
                    <a:pt x="0" y="10775"/>
                    <a:pt x="3108" y="13883"/>
                    <a:pt x="6941" y="13883"/>
                  </a:cubicBezTo>
                  <a:cubicBezTo>
                    <a:pt x="10775" y="13883"/>
                    <a:pt x="13883" y="10775"/>
                    <a:pt x="13883" y="6941"/>
                  </a:cubicBezTo>
                  <a:cubicBezTo>
                    <a:pt x="13883" y="3108"/>
                    <a:pt x="10775" y="0"/>
                    <a:pt x="694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3569053" y="1644069"/>
              <a:ext cx="402651" cy="387414"/>
            </a:xfrm>
            <a:custGeom>
              <a:avLst/>
              <a:gdLst/>
              <a:ahLst/>
              <a:cxnLst/>
              <a:rect l="l" t="t" r="r" b="b"/>
              <a:pathLst>
                <a:path w="12050" h="11594" extrusionOk="0">
                  <a:moveTo>
                    <a:pt x="6267" y="0"/>
                  </a:moveTo>
                  <a:cubicBezTo>
                    <a:pt x="4754" y="0"/>
                    <a:pt x="3265" y="591"/>
                    <a:pt x="2156" y="1700"/>
                  </a:cubicBezTo>
                  <a:cubicBezTo>
                    <a:pt x="501" y="3355"/>
                    <a:pt x="1" y="5843"/>
                    <a:pt x="894" y="8010"/>
                  </a:cubicBezTo>
                  <a:cubicBezTo>
                    <a:pt x="1787" y="10177"/>
                    <a:pt x="3906" y="11594"/>
                    <a:pt x="6251" y="11594"/>
                  </a:cubicBezTo>
                  <a:cubicBezTo>
                    <a:pt x="9442" y="11594"/>
                    <a:pt x="12050" y="8998"/>
                    <a:pt x="12050" y="5795"/>
                  </a:cubicBezTo>
                  <a:cubicBezTo>
                    <a:pt x="12050" y="3450"/>
                    <a:pt x="10645" y="1342"/>
                    <a:pt x="8478" y="438"/>
                  </a:cubicBezTo>
                  <a:cubicBezTo>
                    <a:pt x="7763" y="143"/>
                    <a:pt x="7012" y="0"/>
                    <a:pt x="6267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3625558" y="1815421"/>
              <a:ext cx="307953" cy="222043"/>
            </a:xfrm>
            <a:custGeom>
              <a:avLst/>
              <a:gdLst/>
              <a:ahLst/>
              <a:cxnLst/>
              <a:rect l="l" t="t" r="r" b="b"/>
              <a:pathLst>
                <a:path w="9216" h="6645" extrusionOk="0">
                  <a:moveTo>
                    <a:pt x="5906" y="1"/>
                  </a:moveTo>
                  <a:lnTo>
                    <a:pt x="2786" y="36"/>
                  </a:lnTo>
                  <a:cubicBezTo>
                    <a:pt x="2786" y="36"/>
                    <a:pt x="1131" y="1263"/>
                    <a:pt x="774" y="1739"/>
                  </a:cubicBezTo>
                  <a:cubicBezTo>
                    <a:pt x="0" y="2787"/>
                    <a:pt x="1060" y="6644"/>
                    <a:pt x="1060" y="6644"/>
                  </a:cubicBezTo>
                  <a:lnTo>
                    <a:pt x="8228" y="6644"/>
                  </a:lnTo>
                  <a:cubicBezTo>
                    <a:pt x="8228" y="6644"/>
                    <a:pt x="9216" y="2370"/>
                    <a:pt x="8097" y="1251"/>
                  </a:cubicBezTo>
                  <a:cubicBezTo>
                    <a:pt x="7751" y="906"/>
                    <a:pt x="5906" y="1"/>
                    <a:pt x="5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3682831" y="1652155"/>
              <a:ext cx="169514" cy="224983"/>
            </a:xfrm>
            <a:custGeom>
              <a:avLst/>
              <a:gdLst/>
              <a:ahLst/>
              <a:cxnLst/>
              <a:rect l="l" t="t" r="r" b="b"/>
              <a:pathLst>
                <a:path w="5073" h="6733" extrusionOk="0">
                  <a:moveTo>
                    <a:pt x="2522" y="0"/>
                  </a:moveTo>
                  <a:cubicBezTo>
                    <a:pt x="2461" y="0"/>
                    <a:pt x="2398" y="2"/>
                    <a:pt x="2334" y="5"/>
                  </a:cubicBezTo>
                  <a:cubicBezTo>
                    <a:pt x="1632" y="41"/>
                    <a:pt x="1108" y="493"/>
                    <a:pt x="715" y="1053"/>
                  </a:cubicBezTo>
                  <a:cubicBezTo>
                    <a:pt x="132" y="1910"/>
                    <a:pt x="1" y="3017"/>
                    <a:pt x="382" y="3994"/>
                  </a:cubicBezTo>
                  <a:cubicBezTo>
                    <a:pt x="632" y="4660"/>
                    <a:pt x="1001" y="5399"/>
                    <a:pt x="1489" y="5851"/>
                  </a:cubicBezTo>
                  <a:cubicBezTo>
                    <a:pt x="1668" y="6113"/>
                    <a:pt x="2596" y="6732"/>
                    <a:pt x="2596" y="6732"/>
                  </a:cubicBezTo>
                  <a:cubicBezTo>
                    <a:pt x="2596" y="6732"/>
                    <a:pt x="2601" y="6733"/>
                    <a:pt x="2611" y="6733"/>
                  </a:cubicBezTo>
                  <a:cubicBezTo>
                    <a:pt x="2691" y="6733"/>
                    <a:pt x="3111" y="6685"/>
                    <a:pt x="3930" y="5792"/>
                  </a:cubicBezTo>
                  <a:cubicBezTo>
                    <a:pt x="4847" y="4779"/>
                    <a:pt x="5073" y="3077"/>
                    <a:pt x="5037" y="2493"/>
                  </a:cubicBezTo>
                  <a:cubicBezTo>
                    <a:pt x="5002" y="1927"/>
                    <a:pt x="4608" y="0"/>
                    <a:pt x="2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3698770" y="1698836"/>
              <a:ext cx="140443" cy="174694"/>
            </a:xfrm>
            <a:custGeom>
              <a:avLst/>
              <a:gdLst/>
              <a:ahLst/>
              <a:cxnLst/>
              <a:rect l="l" t="t" r="r" b="b"/>
              <a:pathLst>
                <a:path w="4203" h="5228" extrusionOk="0">
                  <a:moveTo>
                    <a:pt x="1938" y="1"/>
                  </a:moveTo>
                  <a:cubicBezTo>
                    <a:pt x="1927" y="1"/>
                    <a:pt x="1916" y="1"/>
                    <a:pt x="1905" y="1"/>
                  </a:cubicBezTo>
                  <a:cubicBezTo>
                    <a:pt x="583" y="13"/>
                    <a:pt x="0" y="1966"/>
                    <a:pt x="0" y="1966"/>
                  </a:cubicBezTo>
                  <a:cubicBezTo>
                    <a:pt x="0" y="1966"/>
                    <a:pt x="274" y="3716"/>
                    <a:pt x="1226" y="4525"/>
                  </a:cubicBezTo>
                  <a:cubicBezTo>
                    <a:pt x="1369" y="4728"/>
                    <a:pt x="2107" y="5228"/>
                    <a:pt x="2107" y="5228"/>
                  </a:cubicBezTo>
                  <a:cubicBezTo>
                    <a:pt x="2107" y="5228"/>
                    <a:pt x="2429" y="5109"/>
                    <a:pt x="3167" y="4466"/>
                  </a:cubicBezTo>
                  <a:cubicBezTo>
                    <a:pt x="3989" y="3763"/>
                    <a:pt x="4203" y="2323"/>
                    <a:pt x="4167" y="1858"/>
                  </a:cubicBezTo>
                  <a:cubicBezTo>
                    <a:pt x="4144" y="1398"/>
                    <a:pt x="3230" y="1"/>
                    <a:pt x="1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3717449" y="1778063"/>
              <a:ext cx="103085" cy="109935"/>
            </a:xfrm>
            <a:custGeom>
              <a:avLst/>
              <a:gdLst/>
              <a:ahLst/>
              <a:cxnLst/>
              <a:rect l="l" t="t" r="r" b="b"/>
              <a:pathLst>
                <a:path w="3085" h="3290" extrusionOk="0">
                  <a:moveTo>
                    <a:pt x="1532" y="1"/>
                  </a:moveTo>
                  <a:cubicBezTo>
                    <a:pt x="1135" y="1"/>
                    <a:pt x="732" y="102"/>
                    <a:pt x="763" y="321"/>
                  </a:cubicBezTo>
                  <a:cubicBezTo>
                    <a:pt x="822" y="714"/>
                    <a:pt x="810" y="1392"/>
                    <a:pt x="596" y="1476"/>
                  </a:cubicBezTo>
                  <a:cubicBezTo>
                    <a:pt x="529" y="1504"/>
                    <a:pt x="440" y="1513"/>
                    <a:pt x="352" y="1513"/>
                  </a:cubicBezTo>
                  <a:cubicBezTo>
                    <a:pt x="175" y="1513"/>
                    <a:pt x="1" y="1476"/>
                    <a:pt x="1" y="1476"/>
                  </a:cubicBezTo>
                  <a:lnTo>
                    <a:pt x="1" y="1476"/>
                  </a:lnTo>
                  <a:cubicBezTo>
                    <a:pt x="1" y="1476"/>
                    <a:pt x="1105" y="3290"/>
                    <a:pt x="1614" y="3290"/>
                  </a:cubicBezTo>
                  <a:cubicBezTo>
                    <a:pt x="1629" y="3290"/>
                    <a:pt x="1642" y="3288"/>
                    <a:pt x="1656" y="3286"/>
                  </a:cubicBezTo>
                  <a:cubicBezTo>
                    <a:pt x="2132" y="3190"/>
                    <a:pt x="3084" y="1583"/>
                    <a:pt x="3084" y="1583"/>
                  </a:cubicBezTo>
                  <a:cubicBezTo>
                    <a:pt x="2822" y="1535"/>
                    <a:pt x="2572" y="1476"/>
                    <a:pt x="2334" y="1392"/>
                  </a:cubicBezTo>
                  <a:cubicBezTo>
                    <a:pt x="2180" y="1309"/>
                    <a:pt x="2263" y="607"/>
                    <a:pt x="2275" y="261"/>
                  </a:cubicBezTo>
                  <a:cubicBezTo>
                    <a:pt x="2286" y="93"/>
                    <a:pt x="1912" y="1"/>
                    <a:pt x="1532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3717449" y="1826582"/>
              <a:ext cx="102684" cy="61417"/>
            </a:xfrm>
            <a:custGeom>
              <a:avLst/>
              <a:gdLst/>
              <a:ahLst/>
              <a:cxnLst/>
              <a:rect l="l" t="t" r="r" b="b"/>
              <a:pathLst>
                <a:path w="3073" h="1838" extrusionOk="0">
                  <a:moveTo>
                    <a:pt x="2477" y="0"/>
                  </a:moveTo>
                  <a:cubicBezTo>
                    <a:pt x="2389" y="367"/>
                    <a:pt x="1948" y="679"/>
                    <a:pt x="1491" y="679"/>
                  </a:cubicBezTo>
                  <a:cubicBezTo>
                    <a:pt x="1146" y="679"/>
                    <a:pt x="792" y="501"/>
                    <a:pt x="572" y="36"/>
                  </a:cubicBezTo>
                  <a:cubicBezTo>
                    <a:pt x="477" y="54"/>
                    <a:pt x="382" y="63"/>
                    <a:pt x="286" y="63"/>
                  </a:cubicBezTo>
                  <a:cubicBezTo>
                    <a:pt x="191" y="63"/>
                    <a:pt x="96" y="54"/>
                    <a:pt x="1" y="36"/>
                  </a:cubicBezTo>
                  <a:lnTo>
                    <a:pt x="1" y="36"/>
                  </a:lnTo>
                  <a:cubicBezTo>
                    <a:pt x="1" y="36"/>
                    <a:pt x="1105" y="1838"/>
                    <a:pt x="1603" y="1838"/>
                  </a:cubicBezTo>
                  <a:cubicBezTo>
                    <a:pt x="1617" y="1838"/>
                    <a:pt x="1631" y="1837"/>
                    <a:pt x="1644" y="1834"/>
                  </a:cubicBezTo>
                  <a:cubicBezTo>
                    <a:pt x="2120" y="1738"/>
                    <a:pt x="3072" y="143"/>
                    <a:pt x="3072" y="143"/>
                  </a:cubicBezTo>
                  <a:cubicBezTo>
                    <a:pt x="3072" y="143"/>
                    <a:pt x="2703" y="60"/>
                    <a:pt x="2477" y="0"/>
                  </a:cubicBezTo>
                  <a:close/>
                </a:path>
              </a:pathLst>
            </a:custGeom>
            <a:solidFill>
              <a:srgbClr val="475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3741909" y="1778364"/>
              <a:ext cx="51760" cy="51092"/>
            </a:xfrm>
            <a:custGeom>
              <a:avLst/>
              <a:gdLst/>
              <a:ahLst/>
              <a:cxnLst/>
              <a:rect l="l" t="t" r="r" b="b"/>
              <a:pathLst>
                <a:path w="1549" h="1529" extrusionOk="0">
                  <a:moveTo>
                    <a:pt x="778" y="1"/>
                  </a:moveTo>
                  <a:cubicBezTo>
                    <a:pt x="388" y="1"/>
                    <a:pt x="1" y="96"/>
                    <a:pt x="31" y="312"/>
                  </a:cubicBezTo>
                  <a:cubicBezTo>
                    <a:pt x="90" y="621"/>
                    <a:pt x="78" y="943"/>
                    <a:pt x="7" y="1253"/>
                  </a:cubicBezTo>
                  <a:cubicBezTo>
                    <a:pt x="247" y="1436"/>
                    <a:pt x="532" y="1529"/>
                    <a:pt x="817" y="1529"/>
                  </a:cubicBezTo>
                  <a:cubicBezTo>
                    <a:pt x="1068" y="1529"/>
                    <a:pt x="1320" y="1457"/>
                    <a:pt x="1543" y="1312"/>
                  </a:cubicBezTo>
                  <a:cubicBezTo>
                    <a:pt x="1459" y="1098"/>
                    <a:pt x="1519" y="550"/>
                    <a:pt x="1543" y="252"/>
                  </a:cubicBezTo>
                  <a:cubicBezTo>
                    <a:pt x="1549" y="93"/>
                    <a:pt x="1162" y="1"/>
                    <a:pt x="778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3711868" y="1696464"/>
              <a:ext cx="111840" cy="129349"/>
            </a:xfrm>
            <a:custGeom>
              <a:avLst/>
              <a:gdLst/>
              <a:ahLst/>
              <a:cxnLst/>
              <a:rect l="l" t="t" r="r" b="b"/>
              <a:pathLst>
                <a:path w="3347" h="3871" extrusionOk="0">
                  <a:moveTo>
                    <a:pt x="1656" y="1"/>
                  </a:moveTo>
                  <a:cubicBezTo>
                    <a:pt x="763" y="13"/>
                    <a:pt x="37" y="632"/>
                    <a:pt x="1" y="1406"/>
                  </a:cubicBezTo>
                  <a:lnTo>
                    <a:pt x="1" y="1429"/>
                  </a:lnTo>
                  <a:cubicBezTo>
                    <a:pt x="1" y="1548"/>
                    <a:pt x="13" y="1668"/>
                    <a:pt x="37" y="1787"/>
                  </a:cubicBezTo>
                  <a:cubicBezTo>
                    <a:pt x="132" y="2382"/>
                    <a:pt x="596" y="3834"/>
                    <a:pt x="1680" y="3870"/>
                  </a:cubicBezTo>
                  <a:cubicBezTo>
                    <a:pt x="1688" y="3870"/>
                    <a:pt x="1697" y="3870"/>
                    <a:pt x="1705" y="3870"/>
                  </a:cubicBezTo>
                  <a:cubicBezTo>
                    <a:pt x="2770" y="3870"/>
                    <a:pt x="3216" y="2377"/>
                    <a:pt x="3311" y="1787"/>
                  </a:cubicBezTo>
                  <a:cubicBezTo>
                    <a:pt x="3335" y="1656"/>
                    <a:pt x="3347" y="1537"/>
                    <a:pt x="3347" y="1406"/>
                  </a:cubicBezTo>
                  <a:cubicBezTo>
                    <a:pt x="3311" y="644"/>
                    <a:pt x="2585" y="24"/>
                    <a:pt x="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3711868" y="1696865"/>
              <a:ext cx="112241" cy="85576"/>
            </a:xfrm>
            <a:custGeom>
              <a:avLst/>
              <a:gdLst/>
              <a:ahLst/>
              <a:cxnLst/>
              <a:rect l="l" t="t" r="r" b="b"/>
              <a:pathLst>
                <a:path w="3359" h="2561" extrusionOk="0">
                  <a:moveTo>
                    <a:pt x="1656" y="1"/>
                  </a:moveTo>
                  <a:cubicBezTo>
                    <a:pt x="763" y="12"/>
                    <a:pt x="37" y="632"/>
                    <a:pt x="1" y="1406"/>
                  </a:cubicBezTo>
                  <a:lnTo>
                    <a:pt x="1" y="1417"/>
                  </a:lnTo>
                  <a:cubicBezTo>
                    <a:pt x="1" y="1536"/>
                    <a:pt x="13" y="1656"/>
                    <a:pt x="37" y="1775"/>
                  </a:cubicBezTo>
                  <a:cubicBezTo>
                    <a:pt x="84" y="2037"/>
                    <a:pt x="156" y="2287"/>
                    <a:pt x="251" y="2537"/>
                  </a:cubicBezTo>
                  <a:cubicBezTo>
                    <a:pt x="523" y="2316"/>
                    <a:pt x="1044" y="2209"/>
                    <a:pt x="1585" y="2209"/>
                  </a:cubicBezTo>
                  <a:cubicBezTo>
                    <a:pt x="2156" y="2209"/>
                    <a:pt x="2748" y="2328"/>
                    <a:pt x="3097" y="2560"/>
                  </a:cubicBezTo>
                  <a:cubicBezTo>
                    <a:pt x="3216" y="2310"/>
                    <a:pt x="3299" y="2048"/>
                    <a:pt x="3347" y="1775"/>
                  </a:cubicBezTo>
                  <a:cubicBezTo>
                    <a:pt x="3359" y="1644"/>
                    <a:pt x="3359" y="1525"/>
                    <a:pt x="3347" y="1406"/>
                  </a:cubicBezTo>
                  <a:cubicBezTo>
                    <a:pt x="3311" y="632"/>
                    <a:pt x="2585" y="12"/>
                    <a:pt x="16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3696197" y="1662113"/>
              <a:ext cx="149799" cy="75384"/>
            </a:xfrm>
            <a:custGeom>
              <a:avLst/>
              <a:gdLst/>
              <a:ahLst/>
              <a:cxnLst/>
              <a:rect l="l" t="t" r="r" b="b"/>
              <a:pathLst>
                <a:path w="4483" h="2256" extrusionOk="0">
                  <a:moveTo>
                    <a:pt x="2261" y="0"/>
                  </a:moveTo>
                  <a:cubicBezTo>
                    <a:pt x="1244" y="0"/>
                    <a:pt x="1" y="575"/>
                    <a:pt x="434" y="2255"/>
                  </a:cubicBezTo>
                  <a:cubicBezTo>
                    <a:pt x="434" y="2255"/>
                    <a:pt x="979" y="1906"/>
                    <a:pt x="2013" y="1906"/>
                  </a:cubicBezTo>
                  <a:cubicBezTo>
                    <a:pt x="2530" y="1906"/>
                    <a:pt x="3169" y="1993"/>
                    <a:pt x="3923" y="2255"/>
                  </a:cubicBezTo>
                  <a:cubicBezTo>
                    <a:pt x="4482" y="850"/>
                    <a:pt x="3470" y="124"/>
                    <a:pt x="2554" y="17"/>
                  </a:cubicBezTo>
                  <a:cubicBezTo>
                    <a:pt x="2459" y="6"/>
                    <a:pt x="2361" y="0"/>
                    <a:pt x="2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3564274" y="1731884"/>
              <a:ext cx="428113" cy="218033"/>
            </a:xfrm>
            <a:custGeom>
              <a:avLst/>
              <a:gdLst/>
              <a:ahLst/>
              <a:cxnLst/>
              <a:rect l="l" t="t" r="r" b="b"/>
              <a:pathLst>
                <a:path w="12812" h="6525" extrusionOk="0">
                  <a:moveTo>
                    <a:pt x="560" y="0"/>
                  </a:moveTo>
                  <a:lnTo>
                    <a:pt x="1" y="1334"/>
                  </a:lnTo>
                  <a:lnTo>
                    <a:pt x="12252" y="6525"/>
                  </a:lnTo>
                  <a:lnTo>
                    <a:pt x="12812" y="518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23"/>
          <p:cNvSpPr/>
          <p:nvPr/>
        </p:nvSpPr>
        <p:spPr>
          <a:xfrm>
            <a:off x="486250" y="3226600"/>
            <a:ext cx="1406003" cy="1573978"/>
          </a:xfrm>
          <a:custGeom>
            <a:avLst/>
            <a:gdLst/>
            <a:ahLst/>
            <a:cxnLst/>
            <a:rect l="l" t="t" r="r" b="b"/>
            <a:pathLst>
              <a:path w="42077" h="48352" extrusionOk="0">
                <a:moveTo>
                  <a:pt x="1619" y="0"/>
                </a:moveTo>
                <a:cubicBezTo>
                  <a:pt x="714" y="0"/>
                  <a:pt x="0" y="714"/>
                  <a:pt x="0" y="1607"/>
                </a:cubicBezTo>
                <a:lnTo>
                  <a:pt x="0" y="46744"/>
                </a:lnTo>
                <a:cubicBezTo>
                  <a:pt x="0" y="47637"/>
                  <a:pt x="714" y="48351"/>
                  <a:pt x="1619" y="48351"/>
                </a:cubicBezTo>
                <a:lnTo>
                  <a:pt x="40458" y="48351"/>
                </a:lnTo>
                <a:cubicBezTo>
                  <a:pt x="41350" y="48351"/>
                  <a:pt x="42077" y="47637"/>
                  <a:pt x="42077" y="46744"/>
                </a:cubicBezTo>
                <a:lnTo>
                  <a:pt x="42077" y="1607"/>
                </a:lnTo>
                <a:cubicBezTo>
                  <a:pt x="42077" y="714"/>
                  <a:pt x="41350" y="0"/>
                  <a:pt x="404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23"/>
          <p:cNvSpPr/>
          <p:nvPr/>
        </p:nvSpPr>
        <p:spPr>
          <a:xfrm>
            <a:off x="925068" y="2741217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906" y="0"/>
                </a:moveTo>
                <a:cubicBezTo>
                  <a:pt x="3537" y="0"/>
                  <a:pt x="1" y="3537"/>
                  <a:pt x="1" y="7894"/>
                </a:cubicBezTo>
                <a:cubicBezTo>
                  <a:pt x="1" y="12264"/>
                  <a:pt x="3537" y="15800"/>
                  <a:pt x="7906" y="15800"/>
                </a:cubicBezTo>
                <a:cubicBezTo>
                  <a:pt x="12264" y="15800"/>
                  <a:pt x="15800" y="12264"/>
                  <a:pt x="15800" y="7894"/>
                </a:cubicBezTo>
                <a:cubicBezTo>
                  <a:pt x="15800" y="3537"/>
                  <a:pt x="12264" y="0"/>
                  <a:pt x="790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3"/>
          <p:cNvSpPr/>
          <p:nvPr/>
        </p:nvSpPr>
        <p:spPr>
          <a:xfrm>
            <a:off x="948157" y="2781482"/>
            <a:ext cx="464702" cy="447126"/>
          </a:xfrm>
          <a:custGeom>
            <a:avLst/>
            <a:gdLst/>
            <a:ahLst/>
            <a:cxnLst/>
            <a:rect l="l" t="t" r="r" b="b"/>
            <a:pathLst>
              <a:path w="13907" h="13381" extrusionOk="0">
                <a:moveTo>
                  <a:pt x="7218" y="0"/>
                </a:moveTo>
                <a:cubicBezTo>
                  <a:pt x="5479" y="0"/>
                  <a:pt x="3771" y="680"/>
                  <a:pt x="2489" y="1962"/>
                </a:cubicBezTo>
                <a:cubicBezTo>
                  <a:pt x="572" y="3879"/>
                  <a:pt x="0" y="6749"/>
                  <a:pt x="1036" y="9249"/>
                </a:cubicBezTo>
                <a:cubicBezTo>
                  <a:pt x="2072" y="11749"/>
                  <a:pt x="4513" y="13381"/>
                  <a:pt x="7215" y="13381"/>
                </a:cubicBezTo>
                <a:cubicBezTo>
                  <a:pt x="10906" y="13381"/>
                  <a:pt x="13895" y="10380"/>
                  <a:pt x="13907" y="6689"/>
                </a:cubicBezTo>
                <a:cubicBezTo>
                  <a:pt x="13907" y="3987"/>
                  <a:pt x="12276" y="1546"/>
                  <a:pt x="9775" y="510"/>
                </a:cubicBezTo>
                <a:cubicBezTo>
                  <a:pt x="8947" y="167"/>
                  <a:pt x="8079" y="0"/>
                  <a:pt x="72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936" name="Google Shape;936;p23"/>
          <p:cNvSpPr/>
          <p:nvPr/>
        </p:nvSpPr>
        <p:spPr>
          <a:xfrm>
            <a:off x="4996429" y="3231613"/>
            <a:ext cx="1406036" cy="1568965"/>
          </a:xfrm>
          <a:custGeom>
            <a:avLst/>
            <a:gdLst/>
            <a:ahLst/>
            <a:cxnLst/>
            <a:rect l="l" t="t" r="r" b="b"/>
            <a:pathLst>
              <a:path w="42078" h="48198" extrusionOk="0">
                <a:moveTo>
                  <a:pt x="1382" y="1"/>
                </a:moveTo>
                <a:cubicBezTo>
                  <a:pt x="608" y="1"/>
                  <a:pt x="0" y="620"/>
                  <a:pt x="0" y="1382"/>
                </a:cubicBezTo>
                <a:lnTo>
                  <a:pt x="0" y="46828"/>
                </a:lnTo>
                <a:cubicBezTo>
                  <a:pt x="0" y="47590"/>
                  <a:pt x="608" y="48197"/>
                  <a:pt x="1382" y="48197"/>
                </a:cubicBezTo>
                <a:lnTo>
                  <a:pt x="40696" y="48197"/>
                </a:lnTo>
                <a:cubicBezTo>
                  <a:pt x="41458" y="48197"/>
                  <a:pt x="42077" y="47590"/>
                  <a:pt x="42077" y="46828"/>
                </a:cubicBezTo>
                <a:lnTo>
                  <a:pt x="42077" y="1382"/>
                </a:lnTo>
                <a:cubicBezTo>
                  <a:pt x="42077" y="620"/>
                  <a:pt x="41458" y="1"/>
                  <a:pt x="406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3"/>
          <p:cNvSpPr/>
          <p:nvPr/>
        </p:nvSpPr>
        <p:spPr>
          <a:xfrm>
            <a:off x="5435237" y="2742019"/>
            <a:ext cx="527990" cy="527957"/>
          </a:xfrm>
          <a:custGeom>
            <a:avLst/>
            <a:gdLst/>
            <a:ahLst/>
            <a:cxnLst/>
            <a:rect l="l" t="t" r="r" b="b"/>
            <a:pathLst>
              <a:path w="15801" h="15800" extrusionOk="0">
                <a:moveTo>
                  <a:pt x="7895" y="0"/>
                </a:moveTo>
                <a:cubicBezTo>
                  <a:pt x="3537" y="0"/>
                  <a:pt x="1" y="3536"/>
                  <a:pt x="1" y="7906"/>
                </a:cubicBezTo>
                <a:cubicBezTo>
                  <a:pt x="1" y="12264"/>
                  <a:pt x="3537" y="15800"/>
                  <a:pt x="7895" y="15800"/>
                </a:cubicBezTo>
                <a:cubicBezTo>
                  <a:pt x="12264" y="15800"/>
                  <a:pt x="15801" y="12264"/>
                  <a:pt x="15801" y="7906"/>
                </a:cubicBezTo>
                <a:cubicBezTo>
                  <a:pt x="15801" y="3536"/>
                  <a:pt x="12264" y="0"/>
                  <a:pt x="78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3"/>
          <p:cNvSpPr/>
          <p:nvPr/>
        </p:nvSpPr>
        <p:spPr>
          <a:xfrm>
            <a:off x="5458327" y="2782652"/>
            <a:ext cx="464335" cy="446759"/>
          </a:xfrm>
          <a:custGeom>
            <a:avLst/>
            <a:gdLst/>
            <a:ahLst/>
            <a:cxnLst/>
            <a:rect l="l" t="t" r="r" b="b"/>
            <a:pathLst>
              <a:path w="13896" h="13370" extrusionOk="0">
                <a:moveTo>
                  <a:pt x="7212" y="0"/>
                </a:moveTo>
                <a:cubicBezTo>
                  <a:pt x="5470" y="0"/>
                  <a:pt x="3758" y="678"/>
                  <a:pt x="2477" y="1951"/>
                </a:cubicBezTo>
                <a:cubicBezTo>
                  <a:pt x="572" y="3868"/>
                  <a:pt x="1" y="6749"/>
                  <a:pt x="1036" y="9250"/>
                </a:cubicBezTo>
                <a:cubicBezTo>
                  <a:pt x="2072" y="11738"/>
                  <a:pt x="4501" y="13369"/>
                  <a:pt x="7204" y="13369"/>
                </a:cubicBezTo>
                <a:cubicBezTo>
                  <a:pt x="10907" y="13369"/>
                  <a:pt x="13895" y="10381"/>
                  <a:pt x="13895" y="6690"/>
                </a:cubicBezTo>
                <a:cubicBezTo>
                  <a:pt x="13895" y="3975"/>
                  <a:pt x="12276" y="1546"/>
                  <a:pt x="9776" y="511"/>
                </a:cubicBezTo>
                <a:cubicBezTo>
                  <a:pt x="8946" y="167"/>
                  <a:pt x="8076" y="0"/>
                  <a:pt x="7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/>
          </a:p>
        </p:txBody>
      </p:sp>
      <p:grpSp>
        <p:nvGrpSpPr>
          <p:cNvPr id="939" name="Google Shape;939;p23"/>
          <p:cNvGrpSpPr/>
          <p:nvPr/>
        </p:nvGrpSpPr>
        <p:grpSpPr>
          <a:xfrm>
            <a:off x="4966993" y="1276337"/>
            <a:ext cx="1464513" cy="1464112"/>
            <a:chOff x="4966993" y="1276337"/>
            <a:chExt cx="1464513" cy="1464112"/>
          </a:xfrm>
        </p:grpSpPr>
        <p:sp>
          <p:nvSpPr>
            <p:cNvPr id="940" name="Google Shape;940;p23"/>
            <p:cNvSpPr/>
            <p:nvPr/>
          </p:nvSpPr>
          <p:spPr>
            <a:xfrm>
              <a:off x="4966993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1" y="1"/>
                    <a:pt x="0" y="9800"/>
                    <a:pt x="0" y="21908"/>
                  </a:cubicBezTo>
                  <a:cubicBezTo>
                    <a:pt x="0" y="34005"/>
                    <a:pt x="9811" y="43816"/>
                    <a:pt x="21908" y="43816"/>
                  </a:cubicBezTo>
                  <a:cubicBezTo>
                    <a:pt x="34016" y="43816"/>
                    <a:pt x="43827" y="34005"/>
                    <a:pt x="43827" y="21908"/>
                  </a:cubicBezTo>
                  <a:cubicBezTo>
                    <a:pt x="43827" y="9800"/>
                    <a:pt x="34016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5005186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6" y="0"/>
                  </a:moveTo>
                  <a:cubicBezTo>
                    <a:pt x="15765" y="0"/>
                    <a:pt x="10843" y="1959"/>
                    <a:pt x="7156" y="5637"/>
                  </a:cubicBezTo>
                  <a:cubicBezTo>
                    <a:pt x="1643" y="11150"/>
                    <a:pt x="0" y="19425"/>
                    <a:pt x="2977" y="26628"/>
                  </a:cubicBezTo>
                  <a:cubicBezTo>
                    <a:pt x="5965" y="33819"/>
                    <a:pt x="12978" y="38511"/>
                    <a:pt x="20765" y="38511"/>
                  </a:cubicBezTo>
                  <a:cubicBezTo>
                    <a:pt x="31397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7" y="1470"/>
                  </a:cubicBezTo>
                  <a:cubicBezTo>
                    <a:pt x="25761" y="480"/>
                    <a:pt x="23257" y="0"/>
                    <a:pt x="20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5630982" y="2092331"/>
              <a:ext cx="117821" cy="334618"/>
            </a:xfrm>
            <a:custGeom>
              <a:avLst/>
              <a:gdLst/>
              <a:ahLst/>
              <a:cxnLst/>
              <a:rect l="l" t="t" r="r" b="b"/>
              <a:pathLst>
                <a:path w="3526" h="10014" extrusionOk="0">
                  <a:moveTo>
                    <a:pt x="632" y="0"/>
                  </a:moveTo>
                  <a:lnTo>
                    <a:pt x="1" y="10014"/>
                  </a:lnTo>
                  <a:lnTo>
                    <a:pt x="3525" y="10014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5223185" y="1683733"/>
              <a:ext cx="933014" cy="646146"/>
            </a:xfrm>
            <a:custGeom>
              <a:avLst/>
              <a:gdLst/>
              <a:ahLst/>
              <a:cxnLst/>
              <a:rect l="l" t="t" r="r" b="b"/>
              <a:pathLst>
                <a:path w="27922" h="19337" extrusionOk="0">
                  <a:moveTo>
                    <a:pt x="441" y="1"/>
                  </a:moveTo>
                  <a:cubicBezTo>
                    <a:pt x="203" y="1"/>
                    <a:pt x="1" y="191"/>
                    <a:pt x="1" y="429"/>
                  </a:cubicBezTo>
                  <a:lnTo>
                    <a:pt x="1" y="18908"/>
                  </a:lnTo>
                  <a:cubicBezTo>
                    <a:pt x="1" y="19146"/>
                    <a:pt x="203" y="19336"/>
                    <a:pt x="441" y="19336"/>
                  </a:cubicBezTo>
                  <a:lnTo>
                    <a:pt x="27492" y="19336"/>
                  </a:lnTo>
                  <a:cubicBezTo>
                    <a:pt x="27731" y="19336"/>
                    <a:pt x="27921" y="19146"/>
                    <a:pt x="27921" y="18908"/>
                  </a:cubicBezTo>
                  <a:lnTo>
                    <a:pt x="27921" y="429"/>
                  </a:lnTo>
                  <a:cubicBezTo>
                    <a:pt x="27921" y="191"/>
                    <a:pt x="27731" y="1"/>
                    <a:pt x="27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257803" y="1719152"/>
              <a:ext cx="864179" cy="517632"/>
            </a:xfrm>
            <a:custGeom>
              <a:avLst/>
              <a:gdLst/>
              <a:ahLst/>
              <a:cxnLst/>
              <a:rect l="l" t="t" r="r" b="b"/>
              <a:pathLst>
                <a:path w="25862" h="15491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15312"/>
                  </a:lnTo>
                  <a:cubicBezTo>
                    <a:pt x="1" y="15407"/>
                    <a:pt x="84" y="15490"/>
                    <a:pt x="191" y="15490"/>
                  </a:cubicBezTo>
                  <a:lnTo>
                    <a:pt x="25671" y="15490"/>
                  </a:lnTo>
                  <a:cubicBezTo>
                    <a:pt x="25778" y="15490"/>
                    <a:pt x="25861" y="15407"/>
                    <a:pt x="25861" y="15312"/>
                  </a:cubicBezTo>
                  <a:lnTo>
                    <a:pt x="25861" y="179"/>
                  </a:lnTo>
                  <a:cubicBezTo>
                    <a:pt x="25861" y="72"/>
                    <a:pt x="25778" y="0"/>
                    <a:pt x="25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380737" y="2403057"/>
              <a:ext cx="618311" cy="23892"/>
            </a:xfrm>
            <a:custGeom>
              <a:avLst/>
              <a:gdLst/>
              <a:ahLst/>
              <a:cxnLst/>
              <a:rect l="l" t="t" r="r" b="b"/>
              <a:pathLst>
                <a:path w="18504" h="715" extrusionOk="0">
                  <a:moveTo>
                    <a:pt x="275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441"/>
                  </a:lnTo>
                  <a:cubicBezTo>
                    <a:pt x="1" y="595"/>
                    <a:pt x="120" y="715"/>
                    <a:pt x="275" y="715"/>
                  </a:cubicBezTo>
                  <a:lnTo>
                    <a:pt x="18229" y="715"/>
                  </a:lnTo>
                  <a:cubicBezTo>
                    <a:pt x="18384" y="715"/>
                    <a:pt x="18503" y="595"/>
                    <a:pt x="18503" y="441"/>
                  </a:cubicBezTo>
                  <a:lnTo>
                    <a:pt x="18503" y="274"/>
                  </a:lnTo>
                  <a:cubicBezTo>
                    <a:pt x="18503" y="131"/>
                    <a:pt x="18384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669977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6" y="763"/>
                  </a:cubicBezTo>
                  <a:cubicBezTo>
                    <a:pt x="379" y="851"/>
                    <a:pt x="491" y="891"/>
                    <a:pt x="600" y="891"/>
                  </a:cubicBezTo>
                  <a:cubicBezTo>
                    <a:pt x="830" y="891"/>
                    <a:pt x="1048" y="715"/>
                    <a:pt x="1048" y="441"/>
                  </a:cubicBezTo>
                  <a:cubicBezTo>
                    <a:pt x="1048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530515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rgbClr val="6F2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5305152" y="1763695"/>
              <a:ext cx="66462" cy="19949"/>
            </a:xfrm>
            <a:custGeom>
              <a:avLst/>
              <a:gdLst/>
              <a:ahLst/>
              <a:cxnLst/>
              <a:rect l="l" t="t" r="r" b="b"/>
              <a:pathLst>
                <a:path w="1989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5398647" y="1765299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0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5305152" y="1908916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5305152" y="1899360"/>
              <a:ext cx="66462" cy="19548"/>
            </a:xfrm>
            <a:custGeom>
              <a:avLst/>
              <a:gdLst/>
              <a:ahLst/>
              <a:cxnLst/>
              <a:rect l="l" t="t" r="r" b="b"/>
              <a:pathLst>
                <a:path w="1989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5305152" y="1918874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rgbClr val="6F2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5299973" y="2044180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3728" y="231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5299973" y="2034623"/>
              <a:ext cx="66496" cy="19548"/>
            </a:xfrm>
            <a:custGeom>
              <a:avLst/>
              <a:gdLst/>
              <a:ahLst/>
              <a:cxnLst/>
              <a:rect l="l" t="t" r="r" b="b"/>
              <a:pathLst>
                <a:path w="1990" h="585" extrusionOk="0">
                  <a:moveTo>
                    <a:pt x="1" y="1"/>
                  </a:moveTo>
                  <a:lnTo>
                    <a:pt x="1" y="584"/>
                  </a:lnTo>
                  <a:lnTo>
                    <a:pt x="1989" y="584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5299973" y="2054138"/>
              <a:ext cx="124571" cy="72444"/>
            </a:xfrm>
            <a:custGeom>
              <a:avLst/>
              <a:gdLst/>
              <a:ahLst/>
              <a:cxnLst/>
              <a:rect l="l" t="t" r="r" b="b"/>
              <a:pathLst>
                <a:path w="3728" h="2168" extrusionOk="0">
                  <a:moveTo>
                    <a:pt x="1" y="0"/>
                  </a:moveTo>
                  <a:lnTo>
                    <a:pt x="1" y="2167"/>
                  </a:lnTo>
                  <a:lnTo>
                    <a:pt x="3728" y="2167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rgbClr val="6F2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474232" y="1773251"/>
              <a:ext cx="124571" cy="77222"/>
            </a:xfrm>
            <a:custGeom>
              <a:avLst/>
              <a:gdLst/>
              <a:ahLst/>
              <a:cxnLst/>
              <a:rect l="l" t="t" r="r" b="b"/>
              <a:pathLst>
                <a:path w="3728" h="2311" extrusionOk="0">
                  <a:moveTo>
                    <a:pt x="1" y="1"/>
                  </a:moveTo>
                  <a:lnTo>
                    <a:pt x="1" y="2310"/>
                  </a:lnTo>
                  <a:lnTo>
                    <a:pt x="3727" y="2310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5474232" y="1763695"/>
              <a:ext cx="66496" cy="19949"/>
            </a:xfrm>
            <a:custGeom>
              <a:avLst/>
              <a:gdLst/>
              <a:ahLst/>
              <a:cxnLst/>
              <a:rect l="l" t="t" r="r" b="b"/>
              <a:pathLst>
                <a:path w="1990" h="597" extrusionOk="0">
                  <a:moveTo>
                    <a:pt x="1" y="1"/>
                  </a:moveTo>
                  <a:lnTo>
                    <a:pt x="1" y="596"/>
                  </a:lnTo>
                  <a:lnTo>
                    <a:pt x="1989" y="596"/>
                  </a:lnTo>
                  <a:cubicBezTo>
                    <a:pt x="1989" y="263"/>
                    <a:pt x="1727" y="1"/>
                    <a:pt x="1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474232" y="1783610"/>
              <a:ext cx="124571" cy="72043"/>
            </a:xfrm>
            <a:custGeom>
              <a:avLst/>
              <a:gdLst/>
              <a:ahLst/>
              <a:cxnLst/>
              <a:rect l="l" t="t" r="r" b="b"/>
              <a:pathLst>
                <a:path w="3728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3727" y="2155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5567727" y="1764497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398647" y="1899761"/>
              <a:ext cx="31076" cy="18345"/>
            </a:xfrm>
            <a:custGeom>
              <a:avLst/>
              <a:gdLst/>
              <a:ahLst/>
              <a:cxnLst/>
              <a:rect l="l" t="t" r="r" b="b"/>
              <a:pathLst>
                <a:path w="930" h="549" extrusionOk="0">
                  <a:moveTo>
                    <a:pt x="501" y="1"/>
                  </a:moveTo>
                  <a:lnTo>
                    <a:pt x="1" y="548"/>
                  </a:lnTo>
                  <a:lnTo>
                    <a:pt x="929" y="54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5393468" y="2036227"/>
              <a:ext cx="31076" cy="17944"/>
            </a:xfrm>
            <a:custGeom>
              <a:avLst/>
              <a:gdLst/>
              <a:ahLst/>
              <a:cxnLst/>
              <a:rect l="l" t="t" r="r" b="b"/>
              <a:pathLst>
                <a:path w="930" h="537" extrusionOk="0">
                  <a:moveTo>
                    <a:pt x="501" y="1"/>
                  </a:moveTo>
                  <a:lnTo>
                    <a:pt x="1" y="536"/>
                  </a:lnTo>
                  <a:lnTo>
                    <a:pt x="930" y="536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821548" y="1517025"/>
              <a:ext cx="408231" cy="312764"/>
            </a:xfrm>
            <a:custGeom>
              <a:avLst/>
              <a:gdLst/>
              <a:ahLst/>
              <a:cxnLst/>
              <a:rect l="l" t="t" r="r" b="b"/>
              <a:pathLst>
                <a:path w="12217" h="9360" extrusionOk="0">
                  <a:moveTo>
                    <a:pt x="6109" y="1"/>
                  </a:moveTo>
                  <a:cubicBezTo>
                    <a:pt x="6008" y="1"/>
                    <a:pt x="5906" y="49"/>
                    <a:pt x="5847" y="144"/>
                  </a:cubicBezTo>
                  <a:lnTo>
                    <a:pt x="2966" y="4549"/>
                  </a:lnTo>
                  <a:lnTo>
                    <a:pt x="132" y="8871"/>
                  </a:lnTo>
                  <a:cubicBezTo>
                    <a:pt x="1" y="9074"/>
                    <a:pt x="144" y="9347"/>
                    <a:pt x="406" y="9359"/>
                  </a:cubicBezTo>
                  <a:lnTo>
                    <a:pt x="11812" y="9359"/>
                  </a:lnTo>
                  <a:cubicBezTo>
                    <a:pt x="12062" y="9347"/>
                    <a:pt x="12217" y="9074"/>
                    <a:pt x="12074" y="8871"/>
                  </a:cubicBezTo>
                  <a:lnTo>
                    <a:pt x="9252" y="4549"/>
                  </a:lnTo>
                  <a:lnTo>
                    <a:pt x="6371" y="144"/>
                  </a:lnTo>
                  <a:cubicBezTo>
                    <a:pt x="6311" y="49"/>
                    <a:pt x="6210" y="1"/>
                    <a:pt x="6109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5866123" y="1561300"/>
              <a:ext cx="318712" cy="243829"/>
            </a:xfrm>
            <a:custGeom>
              <a:avLst/>
              <a:gdLst/>
              <a:ahLst/>
              <a:cxnLst/>
              <a:rect l="l" t="t" r="r" b="b"/>
              <a:pathLst>
                <a:path w="9538" h="7297" extrusionOk="0">
                  <a:moveTo>
                    <a:pt x="4769" y="1"/>
                  </a:moveTo>
                  <a:cubicBezTo>
                    <a:pt x="4715" y="1"/>
                    <a:pt x="4662" y="27"/>
                    <a:pt x="4632" y="81"/>
                  </a:cubicBezTo>
                  <a:lnTo>
                    <a:pt x="72" y="7046"/>
                  </a:lnTo>
                  <a:cubicBezTo>
                    <a:pt x="0" y="7153"/>
                    <a:pt x="84" y="7296"/>
                    <a:pt x="215" y="7296"/>
                  </a:cubicBezTo>
                  <a:lnTo>
                    <a:pt x="9323" y="7296"/>
                  </a:lnTo>
                  <a:cubicBezTo>
                    <a:pt x="9454" y="7296"/>
                    <a:pt x="9537" y="7153"/>
                    <a:pt x="9466" y="7046"/>
                  </a:cubicBezTo>
                  <a:lnTo>
                    <a:pt x="4906" y="81"/>
                  </a:lnTo>
                  <a:cubicBezTo>
                    <a:pt x="4876" y="27"/>
                    <a:pt x="4822" y="1"/>
                    <a:pt x="4769" y="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004562" y="1626058"/>
              <a:ext cx="41802" cy="118590"/>
            </a:xfrm>
            <a:custGeom>
              <a:avLst/>
              <a:gdLst/>
              <a:ahLst/>
              <a:cxnLst/>
              <a:rect l="l" t="t" r="r" b="b"/>
              <a:pathLst>
                <a:path w="1251" h="3549" extrusionOk="0">
                  <a:moveTo>
                    <a:pt x="203" y="0"/>
                  </a:moveTo>
                  <a:cubicBezTo>
                    <a:pt x="96" y="0"/>
                    <a:pt x="1" y="96"/>
                    <a:pt x="13" y="215"/>
                  </a:cubicBezTo>
                  <a:lnTo>
                    <a:pt x="227" y="3334"/>
                  </a:lnTo>
                  <a:cubicBezTo>
                    <a:pt x="227" y="3453"/>
                    <a:pt x="334" y="3548"/>
                    <a:pt x="453" y="3548"/>
                  </a:cubicBezTo>
                  <a:lnTo>
                    <a:pt x="810" y="3548"/>
                  </a:lnTo>
                  <a:cubicBezTo>
                    <a:pt x="930" y="3548"/>
                    <a:pt x="1025" y="3453"/>
                    <a:pt x="1037" y="3334"/>
                  </a:cubicBezTo>
                  <a:lnTo>
                    <a:pt x="1239" y="215"/>
                  </a:lnTo>
                  <a:cubicBezTo>
                    <a:pt x="1251" y="96"/>
                    <a:pt x="1156" y="0"/>
                    <a:pt x="104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6004161" y="1752567"/>
              <a:ext cx="37458" cy="31978"/>
            </a:xfrm>
            <a:custGeom>
              <a:avLst/>
              <a:gdLst/>
              <a:ahLst/>
              <a:cxnLst/>
              <a:rect l="l" t="t" r="r" b="b"/>
              <a:pathLst>
                <a:path w="1121" h="957" extrusionOk="0">
                  <a:moveTo>
                    <a:pt x="644" y="0"/>
                  </a:moveTo>
                  <a:cubicBezTo>
                    <a:pt x="215" y="0"/>
                    <a:pt x="1" y="512"/>
                    <a:pt x="299" y="810"/>
                  </a:cubicBezTo>
                  <a:cubicBezTo>
                    <a:pt x="400" y="911"/>
                    <a:pt x="523" y="957"/>
                    <a:pt x="642" y="957"/>
                  </a:cubicBezTo>
                  <a:cubicBezTo>
                    <a:pt x="888" y="957"/>
                    <a:pt x="1120" y="765"/>
                    <a:pt x="1120" y="477"/>
                  </a:cubicBezTo>
                  <a:cubicBezTo>
                    <a:pt x="1120" y="215"/>
                    <a:pt x="906" y="0"/>
                    <a:pt x="6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864519" y="2142855"/>
              <a:ext cx="102283" cy="105057"/>
            </a:xfrm>
            <a:custGeom>
              <a:avLst/>
              <a:gdLst/>
              <a:ahLst/>
              <a:cxnLst/>
              <a:rect l="l" t="t" r="r" b="b"/>
              <a:pathLst>
                <a:path w="3061" h="3144" extrusionOk="0">
                  <a:moveTo>
                    <a:pt x="691" y="0"/>
                  </a:moveTo>
                  <a:lnTo>
                    <a:pt x="1" y="655"/>
                  </a:lnTo>
                  <a:lnTo>
                    <a:pt x="2382" y="3144"/>
                  </a:lnTo>
                  <a:lnTo>
                    <a:pt x="3061" y="248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5916647" y="2201765"/>
              <a:ext cx="231967" cy="234005"/>
            </a:xfrm>
            <a:custGeom>
              <a:avLst/>
              <a:gdLst/>
              <a:ahLst/>
              <a:cxnLst/>
              <a:rect l="l" t="t" r="r" b="b"/>
              <a:pathLst>
                <a:path w="6942" h="7003" extrusionOk="0">
                  <a:moveTo>
                    <a:pt x="876" y="1"/>
                  </a:moveTo>
                  <a:cubicBezTo>
                    <a:pt x="680" y="1"/>
                    <a:pt x="484" y="75"/>
                    <a:pt x="334" y="226"/>
                  </a:cubicBezTo>
                  <a:cubicBezTo>
                    <a:pt x="12" y="523"/>
                    <a:pt x="1" y="1024"/>
                    <a:pt x="310" y="1333"/>
                  </a:cubicBezTo>
                  <a:lnTo>
                    <a:pt x="5501" y="6762"/>
                  </a:lnTo>
                  <a:cubicBezTo>
                    <a:pt x="5654" y="6922"/>
                    <a:pt x="5861" y="7002"/>
                    <a:pt x="6070" y="7002"/>
                  </a:cubicBezTo>
                  <a:cubicBezTo>
                    <a:pt x="6266" y="7002"/>
                    <a:pt x="6464" y="6931"/>
                    <a:pt x="6620" y="6786"/>
                  </a:cubicBezTo>
                  <a:cubicBezTo>
                    <a:pt x="6930" y="6488"/>
                    <a:pt x="6942" y="5988"/>
                    <a:pt x="6644" y="5679"/>
                  </a:cubicBezTo>
                  <a:lnTo>
                    <a:pt x="1453" y="250"/>
                  </a:lnTo>
                  <a:cubicBezTo>
                    <a:pt x="1294" y="84"/>
                    <a:pt x="1084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520378" y="1826515"/>
              <a:ext cx="413410" cy="395634"/>
            </a:xfrm>
            <a:custGeom>
              <a:avLst/>
              <a:gdLst/>
              <a:ahLst/>
              <a:cxnLst/>
              <a:rect l="l" t="t" r="r" b="b"/>
              <a:pathLst>
                <a:path w="12372" h="11840" extrusionOk="0">
                  <a:moveTo>
                    <a:pt x="6402" y="1422"/>
                  </a:moveTo>
                  <a:cubicBezTo>
                    <a:pt x="8749" y="1422"/>
                    <a:pt x="10985" y="3281"/>
                    <a:pt x="10919" y="6027"/>
                  </a:cubicBezTo>
                  <a:cubicBezTo>
                    <a:pt x="10849" y="8471"/>
                    <a:pt x="8837" y="10410"/>
                    <a:pt x="6407" y="10410"/>
                  </a:cubicBezTo>
                  <a:cubicBezTo>
                    <a:pt x="6363" y="10410"/>
                    <a:pt x="6319" y="10409"/>
                    <a:pt x="6276" y="10408"/>
                  </a:cubicBezTo>
                  <a:cubicBezTo>
                    <a:pt x="2287" y="10265"/>
                    <a:pt x="441" y="5384"/>
                    <a:pt x="3347" y="2657"/>
                  </a:cubicBezTo>
                  <a:cubicBezTo>
                    <a:pt x="4252" y="1803"/>
                    <a:pt x="5338" y="1422"/>
                    <a:pt x="6402" y="1422"/>
                  </a:cubicBezTo>
                  <a:close/>
                  <a:moveTo>
                    <a:pt x="6395" y="1"/>
                  </a:moveTo>
                  <a:cubicBezTo>
                    <a:pt x="4048" y="1"/>
                    <a:pt x="1914" y="1384"/>
                    <a:pt x="965" y="3526"/>
                  </a:cubicBezTo>
                  <a:cubicBezTo>
                    <a:pt x="1" y="5717"/>
                    <a:pt x="441" y="8277"/>
                    <a:pt x="2096" y="10003"/>
                  </a:cubicBezTo>
                  <a:cubicBezTo>
                    <a:pt x="3237" y="11202"/>
                    <a:pt x="4797" y="11840"/>
                    <a:pt x="6385" y="11840"/>
                  </a:cubicBezTo>
                  <a:cubicBezTo>
                    <a:pt x="7101" y="11840"/>
                    <a:pt x="7822" y="11710"/>
                    <a:pt x="8514" y="11444"/>
                  </a:cubicBezTo>
                  <a:cubicBezTo>
                    <a:pt x="10752" y="10575"/>
                    <a:pt x="12241" y="8455"/>
                    <a:pt x="12300" y="6062"/>
                  </a:cubicBezTo>
                  <a:cubicBezTo>
                    <a:pt x="12372" y="2788"/>
                    <a:pt x="9776" y="85"/>
                    <a:pt x="6514" y="2"/>
                  </a:cubicBezTo>
                  <a:cubicBezTo>
                    <a:pt x="6474" y="1"/>
                    <a:pt x="6434" y="1"/>
                    <a:pt x="63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5728855" y="1955363"/>
              <a:ext cx="90354" cy="44709"/>
            </a:xfrm>
            <a:custGeom>
              <a:avLst/>
              <a:gdLst/>
              <a:ahLst/>
              <a:cxnLst/>
              <a:rect l="l" t="t" r="r" b="b"/>
              <a:pathLst>
                <a:path w="2704" h="1338" extrusionOk="0">
                  <a:moveTo>
                    <a:pt x="2229" y="1"/>
                  </a:moveTo>
                  <a:cubicBezTo>
                    <a:pt x="2209" y="1"/>
                    <a:pt x="2192" y="10"/>
                    <a:pt x="2180" y="27"/>
                  </a:cubicBezTo>
                  <a:cubicBezTo>
                    <a:pt x="2156" y="51"/>
                    <a:pt x="2156" y="99"/>
                    <a:pt x="2180" y="123"/>
                  </a:cubicBezTo>
                  <a:cubicBezTo>
                    <a:pt x="2299" y="266"/>
                    <a:pt x="2418" y="420"/>
                    <a:pt x="2513" y="587"/>
                  </a:cubicBezTo>
                  <a:cubicBezTo>
                    <a:pt x="2108" y="706"/>
                    <a:pt x="441" y="1182"/>
                    <a:pt x="108" y="1182"/>
                  </a:cubicBezTo>
                  <a:cubicBezTo>
                    <a:pt x="1" y="1182"/>
                    <a:pt x="1" y="1337"/>
                    <a:pt x="108" y="1337"/>
                  </a:cubicBezTo>
                  <a:lnTo>
                    <a:pt x="108" y="1325"/>
                  </a:lnTo>
                  <a:cubicBezTo>
                    <a:pt x="513" y="1325"/>
                    <a:pt x="2549" y="718"/>
                    <a:pt x="2632" y="694"/>
                  </a:cubicBezTo>
                  <a:cubicBezTo>
                    <a:pt x="2680" y="682"/>
                    <a:pt x="2704" y="623"/>
                    <a:pt x="2680" y="587"/>
                  </a:cubicBezTo>
                  <a:cubicBezTo>
                    <a:pt x="2561" y="385"/>
                    <a:pt x="2430" y="194"/>
                    <a:pt x="2287" y="27"/>
                  </a:cubicBezTo>
                  <a:cubicBezTo>
                    <a:pt x="2269" y="10"/>
                    <a:pt x="2248" y="1"/>
                    <a:pt x="2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80009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19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203"/>
                    <a:pt x="119" y="203"/>
                  </a:cubicBezTo>
                  <a:cubicBezTo>
                    <a:pt x="179" y="203"/>
                    <a:pt x="238" y="156"/>
                    <a:pt x="238" y="96"/>
                  </a:cubicBezTo>
                  <a:cubicBezTo>
                    <a:pt x="238" y="48"/>
                    <a:pt x="17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5758460" y="2010364"/>
              <a:ext cx="73881" cy="26298"/>
            </a:xfrm>
            <a:custGeom>
              <a:avLst/>
              <a:gdLst/>
              <a:ahLst/>
              <a:cxnLst/>
              <a:rect l="l" t="t" r="r" b="b"/>
              <a:pathLst>
                <a:path w="2211" h="787" extrusionOk="0">
                  <a:moveTo>
                    <a:pt x="2032" y="1"/>
                  </a:moveTo>
                  <a:lnTo>
                    <a:pt x="103" y="263"/>
                  </a:lnTo>
                  <a:cubicBezTo>
                    <a:pt x="0" y="274"/>
                    <a:pt x="18" y="406"/>
                    <a:pt x="104" y="406"/>
                  </a:cubicBezTo>
                  <a:cubicBezTo>
                    <a:pt x="107" y="406"/>
                    <a:pt x="111" y="406"/>
                    <a:pt x="115" y="405"/>
                  </a:cubicBezTo>
                  <a:lnTo>
                    <a:pt x="1972" y="167"/>
                  </a:lnTo>
                  <a:lnTo>
                    <a:pt x="2056" y="727"/>
                  </a:lnTo>
                  <a:cubicBezTo>
                    <a:pt x="2068" y="763"/>
                    <a:pt x="2091" y="786"/>
                    <a:pt x="2127" y="786"/>
                  </a:cubicBezTo>
                  <a:lnTo>
                    <a:pt x="2151" y="786"/>
                  </a:lnTo>
                  <a:cubicBezTo>
                    <a:pt x="2187" y="775"/>
                    <a:pt x="2210" y="739"/>
                    <a:pt x="2210" y="703"/>
                  </a:cubicBezTo>
                  <a:lnTo>
                    <a:pt x="2115" y="72"/>
                  </a:lnTo>
                  <a:cubicBezTo>
                    <a:pt x="2103" y="25"/>
                    <a:pt x="2068" y="1"/>
                    <a:pt x="2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825558" y="2030246"/>
              <a:ext cx="8387" cy="6817"/>
            </a:xfrm>
            <a:custGeom>
              <a:avLst/>
              <a:gdLst/>
              <a:ahLst/>
              <a:cxnLst/>
              <a:rect l="l" t="t" r="r" b="b"/>
              <a:pathLst>
                <a:path w="251" h="204" extrusionOk="0">
                  <a:moveTo>
                    <a:pt x="119" y="1"/>
                  </a:moveTo>
                  <a:cubicBezTo>
                    <a:pt x="60" y="1"/>
                    <a:pt x="0" y="37"/>
                    <a:pt x="0" y="96"/>
                  </a:cubicBezTo>
                  <a:cubicBezTo>
                    <a:pt x="0" y="156"/>
                    <a:pt x="60" y="203"/>
                    <a:pt x="119" y="203"/>
                  </a:cubicBezTo>
                  <a:cubicBezTo>
                    <a:pt x="191" y="203"/>
                    <a:pt x="250" y="156"/>
                    <a:pt x="250" y="96"/>
                  </a:cubicBezTo>
                  <a:cubicBezTo>
                    <a:pt x="250" y="37"/>
                    <a:pt x="19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5751142" y="2051197"/>
              <a:ext cx="70439" cy="24861"/>
            </a:xfrm>
            <a:custGeom>
              <a:avLst/>
              <a:gdLst/>
              <a:ahLst/>
              <a:cxnLst/>
              <a:rect l="l" t="t" r="r" b="b"/>
              <a:pathLst>
                <a:path w="2108" h="744" extrusionOk="0">
                  <a:moveTo>
                    <a:pt x="2043" y="0"/>
                  </a:moveTo>
                  <a:cubicBezTo>
                    <a:pt x="2038" y="0"/>
                    <a:pt x="2032" y="2"/>
                    <a:pt x="2025" y="5"/>
                  </a:cubicBezTo>
                  <a:lnTo>
                    <a:pt x="72" y="160"/>
                  </a:lnTo>
                  <a:cubicBezTo>
                    <a:pt x="24" y="160"/>
                    <a:pt x="1" y="196"/>
                    <a:pt x="1" y="243"/>
                  </a:cubicBezTo>
                  <a:cubicBezTo>
                    <a:pt x="12" y="279"/>
                    <a:pt x="36" y="303"/>
                    <a:pt x="84" y="303"/>
                  </a:cubicBezTo>
                  <a:lnTo>
                    <a:pt x="1953" y="160"/>
                  </a:lnTo>
                  <a:lnTo>
                    <a:pt x="1941" y="672"/>
                  </a:lnTo>
                  <a:cubicBezTo>
                    <a:pt x="1929" y="707"/>
                    <a:pt x="1965" y="743"/>
                    <a:pt x="2001" y="743"/>
                  </a:cubicBezTo>
                  <a:cubicBezTo>
                    <a:pt x="2048" y="743"/>
                    <a:pt x="2084" y="707"/>
                    <a:pt x="2084" y="672"/>
                  </a:cubicBezTo>
                  <a:lnTo>
                    <a:pt x="2108" y="76"/>
                  </a:lnTo>
                  <a:cubicBezTo>
                    <a:pt x="2108" y="53"/>
                    <a:pt x="2096" y="29"/>
                    <a:pt x="2084" y="17"/>
                  </a:cubicBezTo>
                  <a:cubicBezTo>
                    <a:pt x="2067" y="9"/>
                    <a:pt x="2056" y="0"/>
                    <a:pt x="2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5812826" y="2069809"/>
              <a:ext cx="9156" cy="6950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47" y="0"/>
                  </a:moveTo>
                  <a:cubicBezTo>
                    <a:pt x="134" y="0"/>
                    <a:pt x="120" y="2"/>
                    <a:pt x="107" y="8"/>
                  </a:cubicBezTo>
                  <a:cubicBezTo>
                    <a:pt x="48" y="20"/>
                    <a:pt x="0" y="79"/>
                    <a:pt x="24" y="139"/>
                  </a:cubicBezTo>
                  <a:cubicBezTo>
                    <a:pt x="33" y="183"/>
                    <a:pt x="74" y="207"/>
                    <a:pt x="119" y="207"/>
                  </a:cubicBezTo>
                  <a:cubicBezTo>
                    <a:pt x="135" y="207"/>
                    <a:pt x="151" y="204"/>
                    <a:pt x="167" y="198"/>
                  </a:cubicBezTo>
                  <a:cubicBezTo>
                    <a:pt x="226" y="186"/>
                    <a:pt x="274" y="127"/>
                    <a:pt x="250" y="67"/>
                  </a:cubicBezTo>
                  <a:cubicBezTo>
                    <a:pt x="241" y="30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5658048" y="1955664"/>
              <a:ext cx="90354" cy="44810"/>
            </a:xfrm>
            <a:custGeom>
              <a:avLst/>
              <a:gdLst/>
              <a:ahLst/>
              <a:cxnLst/>
              <a:rect l="l" t="t" r="r" b="b"/>
              <a:pathLst>
                <a:path w="2704" h="1341" extrusionOk="0">
                  <a:moveTo>
                    <a:pt x="471" y="1"/>
                  </a:moveTo>
                  <a:cubicBezTo>
                    <a:pt x="453" y="1"/>
                    <a:pt x="435" y="7"/>
                    <a:pt x="417" y="18"/>
                  </a:cubicBezTo>
                  <a:cubicBezTo>
                    <a:pt x="274" y="197"/>
                    <a:pt x="143" y="388"/>
                    <a:pt x="24" y="590"/>
                  </a:cubicBezTo>
                  <a:cubicBezTo>
                    <a:pt x="0" y="626"/>
                    <a:pt x="24" y="673"/>
                    <a:pt x="72" y="697"/>
                  </a:cubicBezTo>
                  <a:cubicBezTo>
                    <a:pt x="155" y="721"/>
                    <a:pt x="2191" y="1328"/>
                    <a:pt x="2596" y="1328"/>
                  </a:cubicBezTo>
                  <a:lnTo>
                    <a:pt x="2596" y="1340"/>
                  </a:lnTo>
                  <a:cubicBezTo>
                    <a:pt x="2703" y="1340"/>
                    <a:pt x="2703" y="1185"/>
                    <a:pt x="2596" y="1185"/>
                  </a:cubicBezTo>
                  <a:cubicBezTo>
                    <a:pt x="2263" y="1173"/>
                    <a:pt x="596" y="697"/>
                    <a:pt x="191" y="578"/>
                  </a:cubicBezTo>
                  <a:cubicBezTo>
                    <a:pt x="286" y="423"/>
                    <a:pt x="393" y="268"/>
                    <a:pt x="524" y="126"/>
                  </a:cubicBezTo>
                  <a:cubicBezTo>
                    <a:pt x="548" y="102"/>
                    <a:pt x="548" y="54"/>
                    <a:pt x="524" y="18"/>
                  </a:cubicBezTo>
                  <a:cubicBezTo>
                    <a:pt x="506" y="7"/>
                    <a:pt x="489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5669175" y="1954661"/>
              <a:ext cx="7986" cy="6817"/>
            </a:xfrm>
            <a:custGeom>
              <a:avLst/>
              <a:gdLst/>
              <a:ahLst/>
              <a:cxnLst/>
              <a:rect l="l" t="t" r="r" b="b"/>
              <a:pathLst>
                <a:path w="239" h="204" extrusionOk="0">
                  <a:moveTo>
                    <a:pt x="120" y="1"/>
                  </a:moveTo>
                  <a:cubicBezTo>
                    <a:pt x="48" y="1"/>
                    <a:pt x="1" y="48"/>
                    <a:pt x="1" y="96"/>
                  </a:cubicBezTo>
                  <a:cubicBezTo>
                    <a:pt x="1" y="156"/>
                    <a:pt x="48" y="203"/>
                    <a:pt x="120" y="203"/>
                  </a:cubicBezTo>
                  <a:cubicBezTo>
                    <a:pt x="179" y="203"/>
                    <a:pt x="239" y="156"/>
                    <a:pt x="239" y="96"/>
                  </a:cubicBezTo>
                  <a:cubicBezTo>
                    <a:pt x="239" y="48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5644515" y="2010765"/>
              <a:ext cx="74315" cy="25897"/>
            </a:xfrm>
            <a:custGeom>
              <a:avLst/>
              <a:gdLst/>
              <a:ahLst/>
              <a:cxnLst/>
              <a:rect l="l" t="t" r="r" b="b"/>
              <a:pathLst>
                <a:path w="2224" h="775" extrusionOk="0">
                  <a:moveTo>
                    <a:pt x="191" y="1"/>
                  </a:moveTo>
                  <a:cubicBezTo>
                    <a:pt x="155" y="1"/>
                    <a:pt x="120" y="24"/>
                    <a:pt x="108" y="60"/>
                  </a:cubicBezTo>
                  <a:lnTo>
                    <a:pt x="13" y="691"/>
                  </a:lnTo>
                  <a:cubicBezTo>
                    <a:pt x="1" y="739"/>
                    <a:pt x="36" y="774"/>
                    <a:pt x="72" y="774"/>
                  </a:cubicBezTo>
                  <a:lnTo>
                    <a:pt x="84" y="774"/>
                  </a:lnTo>
                  <a:cubicBezTo>
                    <a:pt x="120" y="774"/>
                    <a:pt x="155" y="751"/>
                    <a:pt x="155" y="715"/>
                  </a:cubicBezTo>
                  <a:lnTo>
                    <a:pt x="251" y="155"/>
                  </a:lnTo>
                  <a:lnTo>
                    <a:pt x="2108" y="405"/>
                  </a:lnTo>
                  <a:cubicBezTo>
                    <a:pt x="2112" y="406"/>
                    <a:pt x="2115" y="406"/>
                    <a:pt x="2118" y="406"/>
                  </a:cubicBezTo>
                  <a:cubicBezTo>
                    <a:pt x="2205" y="406"/>
                    <a:pt x="2223" y="262"/>
                    <a:pt x="2120" y="2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5643312" y="2030246"/>
              <a:ext cx="8020" cy="6817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49" y="1"/>
                    <a:pt x="1" y="37"/>
                    <a:pt x="1" y="96"/>
                  </a:cubicBezTo>
                  <a:cubicBezTo>
                    <a:pt x="1" y="156"/>
                    <a:pt x="49" y="203"/>
                    <a:pt x="120" y="203"/>
                  </a:cubicBezTo>
                  <a:cubicBezTo>
                    <a:pt x="191" y="203"/>
                    <a:pt x="239" y="156"/>
                    <a:pt x="239" y="96"/>
                  </a:cubicBezTo>
                  <a:cubicBezTo>
                    <a:pt x="239" y="37"/>
                    <a:pt x="191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5655676" y="2051364"/>
              <a:ext cx="70439" cy="24694"/>
            </a:xfrm>
            <a:custGeom>
              <a:avLst/>
              <a:gdLst/>
              <a:ahLst/>
              <a:cxnLst/>
              <a:rect l="l" t="t" r="r" b="b"/>
              <a:pathLst>
                <a:path w="2108" h="739" extrusionOk="0">
                  <a:moveTo>
                    <a:pt x="83" y="0"/>
                  </a:moveTo>
                  <a:cubicBezTo>
                    <a:pt x="60" y="0"/>
                    <a:pt x="36" y="0"/>
                    <a:pt x="24" y="12"/>
                  </a:cubicBezTo>
                  <a:cubicBezTo>
                    <a:pt x="12" y="36"/>
                    <a:pt x="0" y="48"/>
                    <a:pt x="0" y="71"/>
                  </a:cubicBezTo>
                  <a:lnTo>
                    <a:pt x="24" y="667"/>
                  </a:lnTo>
                  <a:cubicBezTo>
                    <a:pt x="36" y="702"/>
                    <a:pt x="60" y="738"/>
                    <a:pt x="95" y="738"/>
                  </a:cubicBezTo>
                  <a:lnTo>
                    <a:pt x="107" y="738"/>
                  </a:lnTo>
                  <a:cubicBezTo>
                    <a:pt x="143" y="738"/>
                    <a:pt x="179" y="702"/>
                    <a:pt x="167" y="667"/>
                  </a:cubicBezTo>
                  <a:lnTo>
                    <a:pt x="155" y="155"/>
                  </a:lnTo>
                  <a:lnTo>
                    <a:pt x="2024" y="298"/>
                  </a:lnTo>
                  <a:cubicBezTo>
                    <a:pt x="2060" y="298"/>
                    <a:pt x="2096" y="274"/>
                    <a:pt x="2107" y="238"/>
                  </a:cubicBezTo>
                  <a:cubicBezTo>
                    <a:pt x="2107" y="202"/>
                    <a:pt x="2072" y="167"/>
                    <a:pt x="2036" y="15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5655275" y="2070344"/>
              <a:ext cx="9156" cy="6984"/>
            </a:xfrm>
            <a:custGeom>
              <a:avLst/>
              <a:gdLst/>
              <a:ahLst/>
              <a:cxnLst/>
              <a:rect l="l" t="t" r="r" b="b"/>
              <a:pathLst>
                <a:path w="274" h="209" extrusionOk="0">
                  <a:moveTo>
                    <a:pt x="136" y="1"/>
                  </a:moveTo>
                  <a:cubicBezTo>
                    <a:pt x="85" y="1"/>
                    <a:pt x="34" y="25"/>
                    <a:pt x="24" y="75"/>
                  </a:cubicBezTo>
                  <a:cubicBezTo>
                    <a:pt x="0" y="123"/>
                    <a:pt x="48" y="182"/>
                    <a:pt x="107" y="206"/>
                  </a:cubicBezTo>
                  <a:cubicBezTo>
                    <a:pt x="117" y="208"/>
                    <a:pt x="127" y="209"/>
                    <a:pt x="138" y="209"/>
                  </a:cubicBezTo>
                  <a:cubicBezTo>
                    <a:pt x="189" y="209"/>
                    <a:pt x="240" y="184"/>
                    <a:pt x="250" y="134"/>
                  </a:cubicBezTo>
                  <a:cubicBezTo>
                    <a:pt x="274" y="87"/>
                    <a:pt x="226" y="27"/>
                    <a:pt x="167" y="4"/>
                  </a:cubicBezTo>
                  <a:cubicBezTo>
                    <a:pt x="157" y="2"/>
                    <a:pt x="147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5712949" y="1951888"/>
              <a:ext cx="51359" cy="43807"/>
            </a:xfrm>
            <a:custGeom>
              <a:avLst/>
              <a:gdLst/>
              <a:ahLst/>
              <a:cxnLst/>
              <a:rect l="l" t="t" r="r" b="b"/>
              <a:pathLst>
                <a:path w="1537" h="1311" extrusionOk="0">
                  <a:moveTo>
                    <a:pt x="763" y="0"/>
                  </a:moveTo>
                  <a:cubicBezTo>
                    <a:pt x="346" y="0"/>
                    <a:pt x="1" y="286"/>
                    <a:pt x="1" y="655"/>
                  </a:cubicBezTo>
                  <a:cubicBezTo>
                    <a:pt x="1" y="1013"/>
                    <a:pt x="346" y="1310"/>
                    <a:pt x="763" y="1310"/>
                  </a:cubicBezTo>
                  <a:cubicBezTo>
                    <a:pt x="1191" y="1310"/>
                    <a:pt x="1536" y="1013"/>
                    <a:pt x="1536" y="655"/>
                  </a:cubicBezTo>
                  <a:cubicBezTo>
                    <a:pt x="1536" y="286"/>
                    <a:pt x="1191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5720100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74"/>
                    <a:pt x="144" y="274"/>
                  </a:cubicBezTo>
                  <a:cubicBezTo>
                    <a:pt x="215" y="274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5747567" y="1951888"/>
              <a:ext cx="9189" cy="9189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43" y="0"/>
                  </a:moveTo>
                  <a:cubicBezTo>
                    <a:pt x="72" y="0"/>
                    <a:pt x="0" y="60"/>
                    <a:pt x="0" y="131"/>
                  </a:cubicBezTo>
                  <a:cubicBezTo>
                    <a:pt x="0" y="203"/>
                    <a:pt x="72" y="274"/>
                    <a:pt x="143" y="274"/>
                  </a:cubicBezTo>
                  <a:cubicBezTo>
                    <a:pt x="215" y="274"/>
                    <a:pt x="274" y="203"/>
                    <a:pt x="274" y="131"/>
                  </a:cubicBezTo>
                  <a:cubicBezTo>
                    <a:pt x="274" y="60"/>
                    <a:pt x="215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5673553" y="1967393"/>
              <a:ext cx="128948" cy="135297"/>
            </a:xfrm>
            <a:custGeom>
              <a:avLst/>
              <a:gdLst/>
              <a:ahLst/>
              <a:cxnLst/>
              <a:rect l="l" t="t" r="r" b="b"/>
              <a:pathLst>
                <a:path w="3859" h="4049" extrusionOk="0">
                  <a:moveTo>
                    <a:pt x="1930" y="1"/>
                  </a:moveTo>
                  <a:cubicBezTo>
                    <a:pt x="858" y="1"/>
                    <a:pt x="1" y="906"/>
                    <a:pt x="1" y="2025"/>
                  </a:cubicBezTo>
                  <a:cubicBezTo>
                    <a:pt x="1" y="3144"/>
                    <a:pt x="858" y="4049"/>
                    <a:pt x="1930" y="4049"/>
                  </a:cubicBezTo>
                  <a:cubicBezTo>
                    <a:pt x="2989" y="4049"/>
                    <a:pt x="3858" y="3144"/>
                    <a:pt x="3858" y="2025"/>
                  </a:cubicBezTo>
                  <a:cubicBezTo>
                    <a:pt x="3858" y="906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5674756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1897" y="1"/>
                  </a:moveTo>
                  <a:cubicBezTo>
                    <a:pt x="847" y="1"/>
                    <a:pt x="1" y="913"/>
                    <a:pt x="1" y="2013"/>
                  </a:cubicBezTo>
                  <a:cubicBezTo>
                    <a:pt x="1" y="2930"/>
                    <a:pt x="572" y="3846"/>
                    <a:pt x="1667" y="4013"/>
                  </a:cubicBezTo>
                  <a:cubicBezTo>
                    <a:pt x="1727" y="2656"/>
                    <a:pt x="1929" y="1"/>
                    <a:pt x="1917" y="1"/>
                  </a:cubicBezTo>
                  <a:cubicBezTo>
                    <a:pt x="1911" y="1"/>
                    <a:pt x="1904" y="1"/>
                    <a:pt x="1897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5739213" y="1967793"/>
              <a:ext cx="64491" cy="134128"/>
            </a:xfrm>
            <a:custGeom>
              <a:avLst/>
              <a:gdLst/>
              <a:ahLst/>
              <a:cxnLst/>
              <a:rect l="l" t="t" r="r" b="b"/>
              <a:pathLst>
                <a:path w="1930" h="4014" extrusionOk="0">
                  <a:moveTo>
                    <a:pt x="21" y="1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0" y="1"/>
                    <a:pt x="203" y="2656"/>
                    <a:pt x="262" y="4013"/>
                  </a:cubicBezTo>
                  <a:cubicBezTo>
                    <a:pt x="1358" y="3846"/>
                    <a:pt x="1929" y="2930"/>
                    <a:pt x="1929" y="2013"/>
                  </a:cubicBezTo>
                  <a:cubicBezTo>
                    <a:pt x="1929" y="913"/>
                    <a:pt x="1083" y="1"/>
                    <a:pt x="21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3"/>
          <p:cNvGrpSpPr/>
          <p:nvPr/>
        </p:nvGrpSpPr>
        <p:grpSpPr>
          <a:xfrm>
            <a:off x="506000" y="3445625"/>
            <a:ext cx="1366500" cy="1023900"/>
            <a:chOff x="506000" y="3445625"/>
            <a:chExt cx="1366500" cy="1023900"/>
          </a:xfrm>
        </p:grpSpPr>
        <p:sp>
          <p:nvSpPr>
            <p:cNvPr id="989" name="Google Shape;989;p23"/>
            <p:cNvSpPr txBox="1"/>
            <p:nvPr/>
          </p:nvSpPr>
          <p:spPr>
            <a:xfrm>
              <a:off x="51455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Güncellik</a:t>
              </a:r>
              <a:endParaRPr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0" name="Google Shape;990;p23"/>
            <p:cNvSpPr txBox="1"/>
            <p:nvPr/>
          </p:nvSpPr>
          <p:spPr>
            <a:xfrm>
              <a:off x="50600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Yazılımlarınızı her daim güncel tutmanız gerekir.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2760898" y="3445650"/>
            <a:ext cx="1366500" cy="1023875"/>
            <a:chOff x="2760898" y="3445650"/>
            <a:chExt cx="1366500" cy="1023875"/>
          </a:xfrm>
        </p:grpSpPr>
        <p:sp>
          <p:nvSpPr>
            <p:cNvPr id="992" name="Google Shape;992;p23"/>
            <p:cNvSpPr txBox="1"/>
            <p:nvPr/>
          </p:nvSpPr>
          <p:spPr>
            <a:xfrm>
              <a:off x="2769448" y="344565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latin typeface="Fira Sans"/>
                  <a:ea typeface="Fira Sans"/>
                  <a:cs typeface="Fira Sans"/>
                  <a:sym typeface="Fira Sans"/>
                </a:rPr>
                <a:t>Eğitim</a:t>
              </a:r>
              <a:endParaRPr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3" name="Google Shape;993;p23"/>
            <p:cNvSpPr txBox="1"/>
            <p:nvPr/>
          </p:nvSpPr>
          <p:spPr>
            <a:xfrm>
              <a:off x="2760898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Güvenlik eğitimleri alın.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4" name="Google Shape;994;p23"/>
          <p:cNvGrpSpPr/>
          <p:nvPr/>
        </p:nvGrpSpPr>
        <p:grpSpPr>
          <a:xfrm>
            <a:off x="5015990" y="3445625"/>
            <a:ext cx="1366500" cy="1023900"/>
            <a:chOff x="5015990" y="3445625"/>
            <a:chExt cx="1366500" cy="1023900"/>
          </a:xfrm>
        </p:grpSpPr>
        <p:sp>
          <p:nvSpPr>
            <p:cNvPr id="995" name="Google Shape;995;p23"/>
            <p:cNvSpPr txBox="1"/>
            <p:nvPr/>
          </p:nvSpPr>
          <p:spPr>
            <a:xfrm>
              <a:off x="5024540" y="34456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tr-TR" b="1" dirty="0">
                  <a:latin typeface="Fira Sans"/>
                  <a:ea typeface="Fira Sans"/>
                  <a:cs typeface="Fira Sans"/>
                  <a:sym typeface="Fira Sans"/>
                </a:rPr>
                <a:t>Antivirüs</a:t>
              </a:r>
              <a:endParaRPr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6" name="Google Shape;996;p23"/>
            <p:cNvSpPr txBox="1"/>
            <p:nvPr/>
          </p:nvSpPr>
          <p:spPr>
            <a:xfrm flipH="1">
              <a:off x="5015990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 err="1">
                  <a:latin typeface="Fira Sans"/>
                  <a:ea typeface="Fira Sans"/>
                  <a:cs typeface="Fira Sans"/>
                  <a:sym typeface="Fira Sans"/>
                </a:rPr>
                <a:t>Malware</a:t>
              </a:r>
              <a:r>
                <a:rPr lang="tr-TR" sz="1200" dirty="0">
                  <a:latin typeface="Fira Sans"/>
                  <a:ea typeface="Fira Sans"/>
                  <a:cs typeface="Fira Sans"/>
                  <a:sym typeface="Fira Sans"/>
                </a:rPr>
                <a:t> ve </a:t>
              </a:r>
              <a:r>
                <a:rPr lang="tr-TR" sz="1200" dirty="0" err="1">
                  <a:latin typeface="Fira Sans"/>
                  <a:ea typeface="Fira Sans"/>
                  <a:cs typeface="Fira Sans"/>
                  <a:sym typeface="Fira Sans"/>
                </a:rPr>
                <a:t>threat</a:t>
              </a:r>
              <a:r>
                <a:rPr lang="tr-TR" sz="1200" dirty="0">
                  <a:latin typeface="Fira Sans"/>
                  <a:ea typeface="Fira Sans"/>
                  <a:cs typeface="Fira Sans"/>
                  <a:sym typeface="Fira Sans"/>
                </a:rPr>
                <a:t> zekası gelişmiş programları seçin.</a:t>
              </a:r>
              <a:endParaRPr lang="tr-T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97" name="Google Shape;997;p23"/>
          <p:cNvGrpSpPr/>
          <p:nvPr/>
        </p:nvGrpSpPr>
        <p:grpSpPr>
          <a:xfrm>
            <a:off x="7271009" y="3445650"/>
            <a:ext cx="1367100" cy="1023875"/>
            <a:chOff x="7271009" y="3445650"/>
            <a:chExt cx="1367100" cy="1023875"/>
          </a:xfrm>
        </p:grpSpPr>
        <p:sp>
          <p:nvSpPr>
            <p:cNvPr id="998" name="Google Shape;998;p23"/>
            <p:cNvSpPr txBox="1"/>
            <p:nvPr/>
          </p:nvSpPr>
          <p:spPr>
            <a:xfrm>
              <a:off x="7271009" y="344565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Parola</a:t>
              </a:r>
              <a:endParaRPr b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99" name="Google Shape;999;p23"/>
            <p:cNvSpPr txBox="1"/>
            <p:nvPr/>
          </p:nvSpPr>
          <p:spPr>
            <a:xfrm flipH="1">
              <a:off x="7271309" y="3925925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Çok güçlü parolalar üretin.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00" name="Google Shape;1000;p23"/>
          <p:cNvGrpSpPr/>
          <p:nvPr/>
        </p:nvGrpSpPr>
        <p:grpSpPr>
          <a:xfrm>
            <a:off x="7222294" y="1276337"/>
            <a:ext cx="1464513" cy="1464112"/>
            <a:chOff x="7222294" y="1276337"/>
            <a:chExt cx="1464513" cy="1464112"/>
          </a:xfrm>
        </p:grpSpPr>
        <p:sp>
          <p:nvSpPr>
            <p:cNvPr id="1001" name="Google Shape;1001;p23"/>
            <p:cNvSpPr/>
            <p:nvPr/>
          </p:nvSpPr>
          <p:spPr>
            <a:xfrm>
              <a:off x="7222294" y="1276337"/>
              <a:ext cx="1464513" cy="1464112"/>
            </a:xfrm>
            <a:custGeom>
              <a:avLst/>
              <a:gdLst/>
              <a:ahLst/>
              <a:cxnLst/>
              <a:rect l="l" t="t" r="r" b="b"/>
              <a:pathLst>
                <a:path w="43828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17" y="43816"/>
                    <a:pt x="43828" y="34005"/>
                    <a:pt x="43828" y="21908"/>
                  </a:cubicBezTo>
                  <a:cubicBezTo>
                    <a:pt x="43828" y="9800"/>
                    <a:pt x="34017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7260488" y="1364887"/>
              <a:ext cx="1337602" cy="1286845"/>
            </a:xfrm>
            <a:custGeom>
              <a:avLst/>
              <a:gdLst/>
              <a:ahLst/>
              <a:cxnLst/>
              <a:rect l="l" t="t" r="r" b="b"/>
              <a:pathLst>
                <a:path w="40030" h="38511" extrusionOk="0">
                  <a:moveTo>
                    <a:pt x="20770" y="0"/>
                  </a:moveTo>
                  <a:cubicBezTo>
                    <a:pt x="15760" y="0"/>
                    <a:pt x="10835" y="1959"/>
                    <a:pt x="7157" y="5637"/>
                  </a:cubicBezTo>
                  <a:cubicBezTo>
                    <a:pt x="1644" y="11150"/>
                    <a:pt x="1" y="19425"/>
                    <a:pt x="2978" y="26628"/>
                  </a:cubicBezTo>
                  <a:cubicBezTo>
                    <a:pt x="5954" y="33819"/>
                    <a:pt x="12979" y="38511"/>
                    <a:pt x="20765" y="38511"/>
                  </a:cubicBezTo>
                  <a:cubicBezTo>
                    <a:pt x="31398" y="38499"/>
                    <a:pt x="40018" y="29890"/>
                    <a:pt x="40030" y="19258"/>
                  </a:cubicBezTo>
                  <a:cubicBezTo>
                    <a:pt x="40030" y="11471"/>
                    <a:pt x="35339" y="4447"/>
                    <a:pt x="28135" y="1470"/>
                  </a:cubicBezTo>
                  <a:cubicBezTo>
                    <a:pt x="25754" y="480"/>
                    <a:pt x="23251" y="0"/>
                    <a:pt x="20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7900652" y="2092331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0"/>
                  </a:moveTo>
                  <a:lnTo>
                    <a:pt x="0" y="10014"/>
                  </a:lnTo>
                  <a:lnTo>
                    <a:pt x="3524" y="10014"/>
                  </a:lnTo>
                  <a:lnTo>
                    <a:pt x="28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7493257" y="1683733"/>
              <a:ext cx="932980" cy="646146"/>
            </a:xfrm>
            <a:custGeom>
              <a:avLst/>
              <a:gdLst/>
              <a:ahLst/>
              <a:cxnLst/>
              <a:rect l="l" t="t" r="r" b="b"/>
              <a:pathLst>
                <a:path w="27921" h="19337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lnTo>
                    <a:pt x="0" y="18908"/>
                  </a:lnTo>
                  <a:cubicBezTo>
                    <a:pt x="0" y="19146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0" y="19146"/>
                    <a:pt x="27920" y="18908"/>
                  </a:cubicBezTo>
                  <a:lnTo>
                    <a:pt x="27920" y="429"/>
                  </a:lnTo>
                  <a:cubicBezTo>
                    <a:pt x="27920" y="191"/>
                    <a:pt x="27718" y="1"/>
                    <a:pt x="27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7527474" y="1719152"/>
              <a:ext cx="864145" cy="517632"/>
            </a:xfrm>
            <a:custGeom>
              <a:avLst/>
              <a:gdLst/>
              <a:ahLst/>
              <a:cxnLst/>
              <a:rect l="l" t="t" r="r" b="b"/>
              <a:pathLst>
                <a:path w="25861" h="15491" extrusionOk="0">
                  <a:moveTo>
                    <a:pt x="191" y="0"/>
                  </a:moveTo>
                  <a:cubicBezTo>
                    <a:pt x="83" y="0"/>
                    <a:pt x="0" y="72"/>
                    <a:pt x="0" y="179"/>
                  </a:cubicBezTo>
                  <a:lnTo>
                    <a:pt x="0" y="15312"/>
                  </a:lnTo>
                  <a:cubicBezTo>
                    <a:pt x="0" y="15407"/>
                    <a:pt x="83" y="15490"/>
                    <a:pt x="191" y="15490"/>
                  </a:cubicBezTo>
                  <a:lnTo>
                    <a:pt x="25670" y="15490"/>
                  </a:lnTo>
                  <a:cubicBezTo>
                    <a:pt x="25777" y="15490"/>
                    <a:pt x="25860" y="15407"/>
                    <a:pt x="25860" y="15312"/>
                  </a:cubicBezTo>
                  <a:lnTo>
                    <a:pt x="25860" y="179"/>
                  </a:lnTo>
                  <a:cubicBezTo>
                    <a:pt x="25860" y="72"/>
                    <a:pt x="25777" y="0"/>
                    <a:pt x="25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7650407" y="2403057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441"/>
                  </a:lnTo>
                  <a:cubicBezTo>
                    <a:pt x="0" y="595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3" y="715"/>
                    <a:pt x="18502" y="595"/>
                    <a:pt x="18502" y="441"/>
                  </a:cubicBezTo>
                  <a:lnTo>
                    <a:pt x="18502" y="274"/>
                  </a:lnTo>
                  <a:cubicBezTo>
                    <a:pt x="18502" y="131"/>
                    <a:pt x="18383" y="0"/>
                    <a:pt x="18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7939614" y="2268963"/>
              <a:ext cx="35052" cy="29806"/>
            </a:xfrm>
            <a:custGeom>
              <a:avLst/>
              <a:gdLst/>
              <a:ahLst/>
              <a:cxnLst/>
              <a:rect l="l" t="t" r="r" b="b"/>
              <a:pathLst>
                <a:path w="1049" h="892" extrusionOk="0">
                  <a:moveTo>
                    <a:pt x="608" y="1"/>
                  </a:moveTo>
                  <a:cubicBezTo>
                    <a:pt x="203" y="1"/>
                    <a:pt x="1" y="477"/>
                    <a:pt x="287" y="763"/>
                  </a:cubicBezTo>
                  <a:cubicBezTo>
                    <a:pt x="379" y="851"/>
                    <a:pt x="491" y="891"/>
                    <a:pt x="601" y="891"/>
                  </a:cubicBezTo>
                  <a:cubicBezTo>
                    <a:pt x="830" y="891"/>
                    <a:pt x="1049" y="715"/>
                    <a:pt x="1049" y="441"/>
                  </a:cubicBezTo>
                  <a:cubicBezTo>
                    <a:pt x="1049" y="203"/>
                    <a:pt x="846" y="1"/>
                    <a:pt x="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7773742" y="1927629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86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86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7773742" y="1983331"/>
              <a:ext cx="371608" cy="34217"/>
            </a:xfrm>
            <a:custGeom>
              <a:avLst/>
              <a:gdLst/>
              <a:ahLst/>
              <a:cxnLst/>
              <a:rect l="l" t="t" r="r" b="b"/>
              <a:pathLst>
                <a:path w="11121" h="1024" extrusionOk="0">
                  <a:moveTo>
                    <a:pt x="512" y="0"/>
                  </a:moveTo>
                  <a:cubicBezTo>
                    <a:pt x="226" y="0"/>
                    <a:pt x="0" y="226"/>
                    <a:pt x="0" y="512"/>
                  </a:cubicBezTo>
                  <a:cubicBezTo>
                    <a:pt x="0" y="798"/>
                    <a:pt x="226" y="1024"/>
                    <a:pt x="512" y="1024"/>
                  </a:cubicBezTo>
                  <a:lnTo>
                    <a:pt x="10620" y="1024"/>
                  </a:lnTo>
                  <a:cubicBezTo>
                    <a:pt x="10894" y="1024"/>
                    <a:pt x="11120" y="798"/>
                    <a:pt x="11120" y="512"/>
                  </a:cubicBezTo>
                  <a:cubicBezTo>
                    <a:pt x="11120" y="226"/>
                    <a:pt x="10894" y="0"/>
                    <a:pt x="10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7795194" y="1995261"/>
              <a:ext cx="9991" cy="9958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26"/>
                    <a:pt x="72" y="298"/>
                    <a:pt x="144" y="298"/>
                  </a:cubicBezTo>
                  <a:cubicBezTo>
                    <a:pt x="227" y="298"/>
                    <a:pt x="299" y="226"/>
                    <a:pt x="299" y="143"/>
                  </a:cubicBezTo>
                  <a:cubicBezTo>
                    <a:pt x="299" y="72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7816680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7837765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7858850" y="1996063"/>
              <a:ext cx="9991" cy="9557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44" y="0"/>
                  </a:moveTo>
                  <a:cubicBezTo>
                    <a:pt x="72" y="0"/>
                    <a:pt x="1" y="60"/>
                    <a:pt x="1" y="143"/>
                  </a:cubicBezTo>
                  <a:cubicBezTo>
                    <a:pt x="1" y="226"/>
                    <a:pt x="72" y="286"/>
                    <a:pt x="144" y="286"/>
                  </a:cubicBezTo>
                  <a:cubicBezTo>
                    <a:pt x="227" y="286"/>
                    <a:pt x="299" y="226"/>
                    <a:pt x="299" y="143"/>
                  </a:cubicBezTo>
                  <a:cubicBezTo>
                    <a:pt x="299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7880336" y="1996063"/>
              <a:ext cx="9590" cy="9557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26"/>
                    <a:pt x="60" y="286"/>
                    <a:pt x="144" y="286"/>
                  </a:cubicBezTo>
                  <a:cubicBezTo>
                    <a:pt x="227" y="286"/>
                    <a:pt x="287" y="226"/>
                    <a:pt x="287" y="143"/>
                  </a:cubicBezTo>
                  <a:cubicBezTo>
                    <a:pt x="287" y="60"/>
                    <a:pt x="227" y="0"/>
                    <a:pt x="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7916157" y="2036227"/>
              <a:ext cx="86779" cy="59312"/>
            </a:xfrm>
            <a:custGeom>
              <a:avLst/>
              <a:gdLst/>
              <a:ahLst/>
              <a:cxnLst/>
              <a:rect l="l" t="t" r="r" b="b"/>
              <a:pathLst>
                <a:path w="2597" h="1775" extrusionOk="0">
                  <a:moveTo>
                    <a:pt x="1298" y="1"/>
                  </a:moveTo>
                  <a:cubicBezTo>
                    <a:pt x="584" y="1"/>
                    <a:pt x="0" y="572"/>
                    <a:pt x="0" y="1298"/>
                  </a:cubicBezTo>
                  <a:lnTo>
                    <a:pt x="0" y="1775"/>
                  </a:lnTo>
                  <a:lnTo>
                    <a:pt x="441" y="1775"/>
                  </a:lnTo>
                  <a:lnTo>
                    <a:pt x="441" y="1298"/>
                  </a:lnTo>
                  <a:cubicBezTo>
                    <a:pt x="441" y="822"/>
                    <a:pt x="822" y="429"/>
                    <a:pt x="1298" y="429"/>
                  </a:cubicBezTo>
                  <a:cubicBezTo>
                    <a:pt x="1775" y="429"/>
                    <a:pt x="2156" y="822"/>
                    <a:pt x="2167" y="1298"/>
                  </a:cubicBezTo>
                  <a:lnTo>
                    <a:pt x="2167" y="1775"/>
                  </a:lnTo>
                  <a:lnTo>
                    <a:pt x="2596" y="1775"/>
                  </a:lnTo>
                  <a:lnTo>
                    <a:pt x="2596" y="1298"/>
                  </a:lnTo>
                  <a:cubicBezTo>
                    <a:pt x="2596" y="572"/>
                    <a:pt x="201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7900652" y="2095506"/>
              <a:ext cx="117788" cy="86378"/>
            </a:xfrm>
            <a:custGeom>
              <a:avLst/>
              <a:gdLst/>
              <a:ahLst/>
              <a:cxnLst/>
              <a:rect l="l" t="t" r="r" b="b"/>
              <a:pathLst>
                <a:path w="3525" h="2585" extrusionOk="0">
                  <a:moveTo>
                    <a:pt x="393" y="1"/>
                  </a:moveTo>
                  <a:cubicBezTo>
                    <a:pt x="179" y="1"/>
                    <a:pt x="0" y="179"/>
                    <a:pt x="0" y="405"/>
                  </a:cubicBezTo>
                  <a:lnTo>
                    <a:pt x="0" y="2191"/>
                  </a:lnTo>
                  <a:cubicBezTo>
                    <a:pt x="0" y="2418"/>
                    <a:pt x="179" y="2584"/>
                    <a:pt x="393" y="2584"/>
                  </a:cubicBezTo>
                  <a:lnTo>
                    <a:pt x="3131" y="2584"/>
                  </a:lnTo>
                  <a:cubicBezTo>
                    <a:pt x="3346" y="2584"/>
                    <a:pt x="3524" y="2418"/>
                    <a:pt x="3524" y="2191"/>
                  </a:cubicBezTo>
                  <a:lnTo>
                    <a:pt x="3524" y="405"/>
                  </a:lnTo>
                  <a:cubicBezTo>
                    <a:pt x="3524" y="179"/>
                    <a:pt x="3346" y="1"/>
                    <a:pt x="3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7949171" y="2120567"/>
              <a:ext cx="20717" cy="20717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cubicBezTo>
                    <a:pt x="1" y="489"/>
                    <a:pt x="144" y="620"/>
                    <a:pt x="310" y="620"/>
                  </a:cubicBezTo>
                  <a:cubicBezTo>
                    <a:pt x="489" y="620"/>
                    <a:pt x="620" y="489"/>
                    <a:pt x="620" y="310"/>
                  </a:cubicBezTo>
                  <a:cubicBezTo>
                    <a:pt x="620" y="144"/>
                    <a:pt x="489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7948770" y="2134501"/>
              <a:ext cx="21920" cy="25496"/>
            </a:xfrm>
            <a:custGeom>
              <a:avLst/>
              <a:gdLst/>
              <a:ahLst/>
              <a:cxnLst/>
              <a:rect l="l" t="t" r="r" b="b"/>
              <a:pathLst>
                <a:path w="656" h="763" extrusionOk="0">
                  <a:moveTo>
                    <a:pt x="275" y="0"/>
                  </a:moveTo>
                  <a:lnTo>
                    <a:pt x="1" y="762"/>
                  </a:lnTo>
                  <a:lnTo>
                    <a:pt x="656" y="7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7879166" y="1746987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05" y="1"/>
                  </a:moveTo>
                  <a:cubicBezTo>
                    <a:pt x="1072" y="1"/>
                    <a:pt x="0" y="1084"/>
                    <a:pt x="0" y="2418"/>
                  </a:cubicBezTo>
                  <a:cubicBezTo>
                    <a:pt x="0" y="3739"/>
                    <a:pt x="1072" y="4823"/>
                    <a:pt x="2405" y="4823"/>
                  </a:cubicBezTo>
                  <a:cubicBezTo>
                    <a:pt x="3739" y="4823"/>
                    <a:pt x="4822" y="3739"/>
                    <a:pt x="4822" y="2418"/>
                  </a:cubicBezTo>
                  <a:cubicBezTo>
                    <a:pt x="4822" y="1084"/>
                    <a:pt x="3739" y="1"/>
                    <a:pt x="2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8101543" y="1627228"/>
              <a:ext cx="358911" cy="234774"/>
            </a:xfrm>
            <a:custGeom>
              <a:avLst/>
              <a:gdLst/>
              <a:ahLst/>
              <a:cxnLst/>
              <a:rect l="l" t="t" r="r" b="b"/>
              <a:pathLst>
                <a:path w="10741" h="7026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6859"/>
                  </a:lnTo>
                  <a:cubicBezTo>
                    <a:pt x="1" y="6954"/>
                    <a:pt x="72" y="7026"/>
                    <a:pt x="167" y="7026"/>
                  </a:cubicBezTo>
                  <a:lnTo>
                    <a:pt x="10574" y="7026"/>
                  </a:lnTo>
                  <a:cubicBezTo>
                    <a:pt x="10669" y="7026"/>
                    <a:pt x="10740" y="6954"/>
                    <a:pt x="10740" y="6859"/>
                  </a:cubicBezTo>
                  <a:lnTo>
                    <a:pt x="10740" y="168"/>
                  </a:lnTo>
                  <a:cubicBezTo>
                    <a:pt x="10740" y="72"/>
                    <a:pt x="10669" y="1"/>
                    <a:pt x="10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136161" y="1647945"/>
              <a:ext cx="110637" cy="110637"/>
            </a:xfrm>
            <a:custGeom>
              <a:avLst/>
              <a:gdLst/>
              <a:ahLst/>
              <a:cxnLst/>
              <a:rect l="l" t="t" r="r" b="b"/>
              <a:pathLst>
                <a:path w="3311" h="3311" extrusionOk="0">
                  <a:moveTo>
                    <a:pt x="1656" y="0"/>
                  </a:moveTo>
                  <a:cubicBezTo>
                    <a:pt x="739" y="0"/>
                    <a:pt x="1" y="738"/>
                    <a:pt x="1" y="1655"/>
                  </a:cubicBezTo>
                  <a:cubicBezTo>
                    <a:pt x="1" y="2572"/>
                    <a:pt x="739" y="3310"/>
                    <a:pt x="1656" y="3310"/>
                  </a:cubicBezTo>
                  <a:cubicBezTo>
                    <a:pt x="2572" y="3310"/>
                    <a:pt x="3311" y="2572"/>
                    <a:pt x="3311" y="1655"/>
                  </a:cubicBezTo>
                  <a:cubicBezTo>
                    <a:pt x="3311" y="738"/>
                    <a:pt x="2572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8164798" y="1694492"/>
              <a:ext cx="46981" cy="51359"/>
            </a:xfrm>
            <a:custGeom>
              <a:avLst/>
              <a:gdLst/>
              <a:ahLst/>
              <a:cxnLst/>
              <a:rect l="l" t="t" r="r" b="b"/>
              <a:pathLst>
                <a:path w="1406" h="1537" extrusionOk="0">
                  <a:moveTo>
                    <a:pt x="525" y="0"/>
                  </a:moveTo>
                  <a:cubicBezTo>
                    <a:pt x="525" y="179"/>
                    <a:pt x="513" y="345"/>
                    <a:pt x="501" y="512"/>
                  </a:cubicBezTo>
                  <a:cubicBezTo>
                    <a:pt x="322" y="548"/>
                    <a:pt x="156" y="607"/>
                    <a:pt x="1" y="703"/>
                  </a:cubicBezTo>
                  <a:cubicBezTo>
                    <a:pt x="25" y="976"/>
                    <a:pt x="72" y="1262"/>
                    <a:pt x="132" y="1536"/>
                  </a:cubicBezTo>
                  <a:lnTo>
                    <a:pt x="1406" y="1512"/>
                  </a:lnTo>
                  <a:cubicBezTo>
                    <a:pt x="1370" y="1226"/>
                    <a:pt x="1370" y="929"/>
                    <a:pt x="1394" y="631"/>
                  </a:cubicBezTo>
                  <a:cubicBezTo>
                    <a:pt x="1394" y="607"/>
                    <a:pt x="1346" y="584"/>
                    <a:pt x="1156" y="548"/>
                  </a:cubicBezTo>
                  <a:cubicBezTo>
                    <a:pt x="1084" y="441"/>
                    <a:pt x="1132" y="119"/>
                    <a:pt x="1132" y="119"/>
                  </a:cubicBezTo>
                  <a:cubicBezTo>
                    <a:pt x="918" y="119"/>
                    <a:pt x="715" y="83"/>
                    <a:pt x="525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8182307" y="1694492"/>
              <a:ext cx="20316" cy="11194"/>
            </a:xfrm>
            <a:custGeom>
              <a:avLst/>
              <a:gdLst/>
              <a:ahLst/>
              <a:cxnLst/>
              <a:rect l="l" t="t" r="r" b="b"/>
              <a:pathLst>
                <a:path w="608" h="335" extrusionOk="0">
                  <a:moveTo>
                    <a:pt x="1" y="0"/>
                  </a:moveTo>
                  <a:lnTo>
                    <a:pt x="1" y="83"/>
                  </a:lnTo>
                  <a:cubicBezTo>
                    <a:pt x="66" y="270"/>
                    <a:pt x="334" y="335"/>
                    <a:pt x="543" y="335"/>
                  </a:cubicBezTo>
                  <a:cubicBezTo>
                    <a:pt x="561" y="335"/>
                    <a:pt x="579" y="334"/>
                    <a:pt x="596" y="334"/>
                  </a:cubicBezTo>
                  <a:cubicBezTo>
                    <a:pt x="596" y="226"/>
                    <a:pt x="608" y="119"/>
                    <a:pt x="608" y="119"/>
                  </a:cubicBezTo>
                  <a:cubicBezTo>
                    <a:pt x="394" y="119"/>
                    <a:pt x="191" y="83"/>
                    <a:pt x="1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8168407" y="1664552"/>
              <a:ext cx="41000" cy="38761"/>
            </a:xfrm>
            <a:custGeom>
              <a:avLst/>
              <a:gdLst/>
              <a:ahLst/>
              <a:cxnLst/>
              <a:rect l="l" t="t" r="r" b="b"/>
              <a:pathLst>
                <a:path w="1227" h="1160" extrusionOk="0">
                  <a:moveTo>
                    <a:pt x="710" y="1"/>
                  </a:moveTo>
                  <a:cubicBezTo>
                    <a:pt x="664" y="1"/>
                    <a:pt x="618" y="5"/>
                    <a:pt x="572" y="15"/>
                  </a:cubicBezTo>
                  <a:cubicBezTo>
                    <a:pt x="0" y="122"/>
                    <a:pt x="143" y="587"/>
                    <a:pt x="143" y="587"/>
                  </a:cubicBezTo>
                  <a:cubicBezTo>
                    <a:pt x="245" y="917"/>
                    <a:pt x="696" y="1160"/>
                    <a:pt x="860" y="1160"/>
                  </a:cubicBezTo>
                  <a:cubicBezTo>
                    <a:pt x="868" y="1160"/>
                    <a:pt x="875" y="1159"/>
                    <a:pt x="881" y="1158"/>
                  </a:cubicBezTo>
                  <a:cubicBezTo>
                    <a:pt x="941" y="1158"/>
                    <a:pt x="1143" y="1075"/>
                    <a:pt x="1203" y="694"/>
                  </a:cubicBezTo>
                  <a:cubicBezTo>
                    <a:pt x="1226" y="575"/>
                    <a:pt x="1226" y="444"/>
                    <a:pt x="1203" y="325"/>
                  </a:cubicBezTo>
                  <a:cubicBezTo>
                    <a:pt x="1163" y="125"/>
                    <a:pt x="947" y="1"/>
                    <a:pt x="710" y="1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8171213" y="1681293"/>
              <a:ext cx="7151" cy="9256"/>
            </a:xfrm>
            <a:custGeom>
              <a:avLst/>
              <a:gdLst/>
              <a:ahLst/>
              <a:cxnLst/>
              <a:rect l="l" t="t" r="r" b="b"/>
              <a:pathLst>
                <a:path w="214" h="277" extrusionOk="0">
                  <a:moveTo>
                    <a:pt x="88" y="0"/>
                  </a:moveTo>
                  <a:cubicBezTo>
                    <a:pt x="38" y="0"/>
                    <a:pt x="1" y="44"/>
                    <a:pt x="11" y="97"/>
                  </a:cubicBezTo>
                  <a:cubicBezTo>
                    <a:pt x="23" y="145"/>
                    <a:pt x="47" y="205"/>
                    <a:pt x="95" y="240"/>
                  </a:cubicBezTo>
                  <a:cubicBezTo>
                    <a:pt x="130" y="264"/>
                    <a:pt x="166" y="276"/>
                    <a:pt x="214" y="276"/>
                  </a:cubicBezTo>
                  <a:lnTo>
                    <a:pt x="142" y="38"/>
                  </a:lnTo>
                  <a:cubicBezTo>
                    <a:pt x="130" y="14"/>
                    <a:pt x="118" y="2"/>
                    <a:pt x="107" y="2"/>
                  </a:cubicBezTo>
                  <a:cubicBezTo>
                    <a:pt x="100" y="1"/>
                    <a:pt x="94" y="0"/>
                    <a:pt x="88" y="0"/>
                  </a:cubicBezTo>
                  <a:close/>
                </a:path>
              </a:pathLst>
            </a:custGeom>
            <a:solidFill>
              <a:srgbClr val="E8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8155312" y="1711600"/>
              <a:ext cx="74299" cy="49270"/>
            </a:xfrm>
            <a:custGeom>
              <a:avLst/>
              <a:gdLst/>
              <a:ahLst/>
              <a:cxnLst/>
              <a:rect l="l" t="t" r="r" b="b"/>
              <a:pathLst>
                <a:path w="2692" h="1785" extrusionOk="0">
                  <a:moveTo>
                    <a:pt x="965" y="0"/>
                  </a:moveTo>
                  <a:cubicBezTo>
                    <a:pt x="786" y="36"/>
                    <a:pt x="322" y="95"/>
                    <a:pt x="132" y="429"/>
                  </a:cubicBezTo>
                  <a:cubicBezTo>
                    <a:pt x="48" y="560"/>
                    <a:pt x="1" y="1191"/>
                    <a:pt x="13" y="1524"/>
                  </a:cubicBezTo>
                  <a:cubicBezTo>
                    <a:pt x="142" y="1595"/>
                    <a:pt x="690" y="1785"/>
                    <a:pt x="1281" y="1785"/>
                  </a:cubicBezTo>
                  <a:cubicBezTo>
                    <a:pt x="1781" y="1785"/>
                    <a:pt x="2311" y="1649"/>
                    <a:pt x="2644" y="1191"/>
                  </a:cubicBezTo>
                  <a:cubicBezTo>
                    <a:pt x="2608" y="1048"/>
                    <a:pt x="2691" y="453"/>
                    <a:pt x="2358" y="191"/>
                  </a:cubicBezTo>
                  <a:cubicBezTo>
                    <a:pt x="2179" y="36"/>
                    <a:pt x="1918" y="24"/>
                    <a:pt x="1620" y="24"/>
                  </a:cubicBezTo>
                  <a:cubicBezTo>
                    <a:pt x="1630" y="150"/>
                    <a:pt x="1520" y="202"/>
                    <a:pt x="1386" y="202"/>
                  </a:cubicBezTo>
                  <a:cubicBezTo>
                    <a:pt x="1217" y="202"/>
                    <a:pt x="1012" y="120"/>
                    <a:pt x="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8165733" y="1651888"/>
              <a:ext cx="50590" cy="39430"/>
            </a:xfrm>
            <a:custGeom>
              <a:avLst/>
              <a:gdLst/>
              <a:ahLst/>
              <a:cxnLst/>
              <a:rect l="l" t="t" r="r" b="b"/>
              <a:pathLst>
                <a:path w="1514" h="1180" extrusionOk="0">
                  <a:moveTo>
                    <a:pt x="757" y="1"/>
                  </a:moveTo>
                  <a:cubicBezTo>
                    <a:pt x="340" y="1"/>
                    <a:pt x="1" y="287"/>
                    <a:pt x="199" y="894"/>
                  </a:cubicBezTo>
                  <a:cubicBezTo>
                    <a:pt x="309" y="1170"/>
                    <a:pt x="409" y="1180"/>
                    <a:pt x="424" y="1180"/>
                  </a:cubicBezTo>
                  <a:cubicBezTo>
                    <a:pt x="425" y="1180"/>
                    <a:pt x="425" y="1180"/>
                    <a:pt x="425" y="1180"/>
                  </a:cubicBezTo>
                  <a:lnTo>
                    <a:pt x="378" y="799"/>
                  </a:lnTo>
                  <a:lnTo>
                    <a:pt x="378" y="799"/>
                  </a:lnTo>
                  <a:cubicBezTo>
                    <a:pt x="378" y="799"/>
                    <a:pt x="504" y="874"/>
                    <a:pt x="643" y="874"/>
                  </a:cubicBezTo>
                  <a:cubicBezTo>
                    <a:pt x="745" y="874"/>
                    <a:pt x="855" y="833"/>
                    <a:pt x="925" y="692"/>
                  </a:cubicBezTo>
                  <a:cubicBezTo>
                    <a:pt x="985" y="787"/>
                    <a:pt x="1080" y="835"/>
                    <a:pt x="1187" y="835"/>
                  </a:cubicBezTo>
                  <a:cubicBezTo>
                    <a:pt x="1216" y="837"/>
                    <a:pt x="1242" y="839"/>
                    <a:pt x="1266" y="839"/>
                  </a:cubicBezTo>
                  <a:cubicBezTo>
                    <a:pt x="1446" y="839"/>
                    <a:pt x="1514" y="757"/>
                    <a:pt x="1461" y="537"/>
                  </a:cubicBezTo>
                  <a:cubicBezTo>
                    <a:pt x="1425" y="454"/>
                    <a:pt x="1378" y="370"/>
                    <a:pt x="1306" y="299"/>
                  </a:cubicBezTo>
                  <a:cubicBezTo>
                    <a:pt x="1247" y="204"/>
                    <a:pt x="1211" y="13"/>
                    <a:pt x="783" y="1"/>
                  </a:cubicBezTo>
                  <a:cubicBezTo>
                    <a:pt x="774" y="1"/>
                    <a:pt x="765" y="1"/>
                    <a:pt x="757" y="1"/>
                  </a:cubicBezTo>
                  <a:close/>
                </a:path>
              </a:pathLst>
            </a:custGeom>
            <a:solidFill>
              <a:srgbClr val="3C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127005" y="177405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67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74"/>
                    <a:pt x="72" y="346"/>
                    <a:pt x="167" y="346"/>
                  </a:cubicBezTo>
                  <a:lnTo>
                    <a:pt x="9002" y="346"/>
                  </a:lnTo>
                  <a:cubicBezTo>
                    <a:pt x="9097" y="346"/>
                    <a:pt x="9181" y="274"/>
                    <a:pt x="9181" y="179"/>
                  </a:cubicBezTo>
                  <a:cubicBezTo>
                    <a:pt x="9181" y="84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8127005" y="1809473"/>
              <a:ext cx="306783" cy="11562"/>
            </a:xfrm>
            <a:custGeom>
              <a:avLst/>
              <a:gdLst/>
              <a:ahLst/>
              <a:cxnLst/>
              <a:rect l="l" t="t" r="r" b="b"/>
              <a:pathLst>
                <a:path w="9181" h="346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45"/>
                    <a:pt x="179" y="345"/>
                  </a:cubicBezTo>
                  <a:lnTo>
                    <a:pt x="9002" y="345"/>
                  </a:lnTo>
                  <a:cubicBezTo>
                    <a:pt x="9097" y="345"/>
                    <a:pt x="9181" y="274"/>
                    <a:pt x="9181" y="179"/>
                  </a:cubicBezTo>
                  <a:cubicBezTo>
                    <a:pt x="9181" y="71"/>
                    <a:pt x="9097" y="0"/>
                    <a:pt x="90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8278977" y="1703614"/>
              <a:ext cx="154812" cy="11595"/>
            </a:xfrm>
            <a:custGeom>
              <a:avLst/>
              <a:gdLst/>
              <a:ahLst/>
              <a:cxnLst/>
              <a:rect l="l" t="t" r="r" b="b"/>
              <a:pathLst>
                <a:path w="4633" h="347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46"/>
                    <a:pt x="168" y="346"/>
                  </a:cubicBezTo>
                  <a:lnTo>
                    <a:pt x="4454" y="346"/>
                  </a:lnTo>
                  <a:cubicBezTo>
                    <a:pt x="4549" y="346"/>
                    <a:pt x="4633" y="263"/>
                    <a:pt x="4633" y="168"/>
                  </a:cubicBezTo>
                  <a:cubicBezTo>
                    <a:pt x="4633" y="72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8278609" y="1668228"/>
              <a:ext cx="155179" cy="11562"/>
            </a:xfrm>
            <a:custGeom>
              <a:avLst/>
              <a:gdLst/>
              <a:ahLst/>
              <a:cxnLst/>
              <a:rect l="l" t="t" r="r" b="b"/>
              <a:pathLst>
                <a:path w="4644" h="346" extrusionOk="0">
                  <a:moveTo>
                    <a:pt x="179" y="0"/>
                  </a:moveTo>
                  <a:cubicBezTo>
                    <a:pt x="83" y="0"/>
                    <a:pt x="12" y="72"/>
                    <a:pt x="12" y="167"/>
                  </a:cubicBezTo>
                  <a:cubicBezTo>
                    <a:pt x="0" y="262"/>
                    <a:pt x="83" y="346"/>
                    <a:pt x="179" y="346"/>
                  </a:cubicBezTo>
                  <a:lnTo>
                    <a:pt x="4465" y="346"/>
                  </a:lnTo>
                  <a:cubicBezTo>
                    <a:pt x="4560" y="346"/>
                    <a:pt x="4644" y="262"/>
                    <a:pt x="4644" y="167"/>
                  </a:cubicBezTo>
                  <a:cubicBezTo>
                    <a:pt x="4644" y="72"/>
                    <a:pt x="4560" y="0"/>
                    <a:pt x="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278977" y="1738633"/>
              <a:ext cx="154812" cy="11963"/>
            </a:xfrm>
            <a:custGeom>
              <a:avLst/>
              <a:gdLst/>
              <a:ahLst/>
              <a:cxnLst/>
              <a:rect l="l" t="t" r="r" b="b"/>
              <a:pathLst>
                <a:path w="4633" h="358" extrusionOk="0">
                  <a:moveTo>
                    <a:pt x="168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75"/>
                    <a:pt x="72" y="358"/>
                    <a:pt x="168" y="358"/>
                  </a:cubicBezTo>
                  <a:lnTo>
                    <a:pt x="4454" y="358"/>
                  </a:lnTo>
                  <a:cubicBezTo>
                    <a:pt x="4549" y="358"/>
                    <a:pt x="4633" y="275"/>
                    <a:pt x="4633" y="179"/>
                  </a:cubicBezTo>
                  <a:cubicBezTo>
                    <a:pt x="4633" y="84"/>
                    <a:pt x="4549" y="1"/>
                    <a:pt x="4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7393379" y="2011166"/>
              <a:ext cx="420962" cy="451971"/>
            </a:xfrm>
            <a:custGeom>
              <a:avLst/>
              <a:gdLst/>
              <a:ahLst/>
              <a:cxnLst/>
              <a:rect l="l" t="t" r="r" b="b"/>
              <a:pathLst>
                <a:path w="12598" h="13526" extrusionOk="0">
                  <a:moveTo>
                    <a:pt x="6299" y="1"/>
                  </a:moveTo>
                  <a:cubicBezTo>
                    <a:pt x="5751" y="655"/>
                    <a:pt x="5061" y="1405"/>
                    <a:pt x="3906" y="1894"/>
                  </a:cubicBezTo>
                  <a:cubicBezTo>
                    <a:pt x="2674" y="2407"/>
                    <a:pt x="1752" y="2442"/>
                    <a:pt x="949" y="2442"/>
                  </a:cubicBezTo>
                  <a:cubicBezTo>
                    <a:pt x="821" y="2442"/>
                    <a:pt x="695" y="2441"/>
                    <a:pt x="572" y="2441"/>
                  </a:cubicBezTo>
                  <a:cubicBezTo>
                    <a:pt x="1" y="8061"/>
                    <a:pt x="2477" y="13347"/>
                    <a:pt x="6299" y="13526"/>
                  </a:cubicBezTo>
                  <a:cubicBezTo>
                    <a:pt x="10121" y="13359"/>
                    <a:pt x="12597" y="8061"/>
                    <a:pt x="12026" y="2441"/>
                  </a:cubicBezTo>
                  <a:cubicBezTo>
                    <a:pt x="11903" y="2441"/>
                    <a:pt x="11777" y="2442"/>
                    <a:pt x="11649" y="2442"/>
                  </a:cubicBezTo>
                  <a:cubicBezTo>
                    <a:pt x="10846" y="2442"/>
                    <a:pt x="9924" y="2407"/>
                    <a:pt x="8692" y="1894"/>
                  </a:cubicBezTo>
                  <a:cubicBezTo>
                    <a:pt x="7537" y="1405"/>
                    <a:pt x="6847" y="655"/>
                    <a:pt x="6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7523497" y="2219642"/>
              <a:ext cx="160760" cy="35052"/>
            </a:xfrm>
            <a:custGeom>
              <a:avLst/>
              <a:gdLst/>
              <a:ahLst/>
              <a:cxnLst/>
              <a:rect l="l" t="t" r="r" b="b"/>
              <a:pathLst>
                <a:path w="4811" h="1049" extrusionOk="0">
                  <a:moveTo>
                    <a:pt x="512" y="0"/>
                  </a:moveTo>
                  <a:cubicBezTo>
                    <a:pt x="226" y="0"/>
                    <a:pt x="0" y="238"/>
                    <a:pt x="0" y="524"/>
                  </a:cubicBezTo>
                  <a:cubicBezTo>
                    <a:pt x="0" y="810"/>
                    <a:pt x="226" y="1048"/>
                    <a:pt x="512" y="1048"/>
                  </a:cubicBezTo>
                  <a:lnTo>
                    <a:pt x="4298" y="1048"/>
                  </a:lnTo>
                  <a:cubicBezTo>
                    <a:pt x="4584" y="1048"/>
                    <a:pt x="4810" y="810"/>
                    <a:pt x="4810" y="524"/>
                  </a:cubicBezTo>
                  <a:cubicBezTo>
                    <a:pt x="4810" y="238"/>
                    <a:pt x="4584" y="0"/>
                    <a:pt x="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7586351" y="2156789"/>
              <a:ext cx="35019" cy="160760"/>
            </a:xfrm>
            <a:custGeom>
              <a:avLst/>
              <a:gdLst/>
              <a:ahLst/>
              <a:cxnLst/>
              <a:rect l="l" t="t" r="r" b="b"/>
              <a:pathLst>
                <a:path w="1048" h="4811" extrusionOk="0">
                  <a:moveTo>
                    <a:pt x="524" y="0"/>
                  </a:moveTo>
                  <a:cubicBezTo>
                    <a:pt x="238" y="0"/>
                    <a:pt x="0" y="226"/>
                    <a:pt x="0" y="512"/>
                  </a:cubicBezTo>
                  <a:lnTo>
                    <a:pt x="0" y="4286"/>
                  </a:lnTo>
                  <a:cubicBezTo>
                    <a:pt x="0" y="4584"/>
                    <a:pt x="238" y="4810"/>
                    <a:pt x="524" y="4810"/>
                  </a:cubicBezTo>
                  <a:cubicBezTo>
                    <a:pt x="810" y="4810"/>
                    <a:pt x="1048" y="4584"/>
                    <a:pt x="1048" y="4286"/>
                  </a:cubicBezTo>
                  <a:lnTo>
                    <a:pt x="1048" y="512"/>
                  </a:lnTo>
                  <a:cubicBezTo>
                    <a:pt x="1048" y="226"/>
                    <a:pt x="810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6" name="Google Shape;1036;p23"/>
            <p:cNvGrpSpPr/>
            <p:nvPr/>
          </p:nvGrpSpPr>
          <p:grpSpPr>
            <a:xfrm>
              <a:off x="7908410" y="1777853"/>
              <a:ext cx="102674" cy="128333"/>
              <a:chOff x="6633934" y="1531372"/>
              <a:chExt cx="163884" cy="204841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3239;p36">
            <a:extLst>
              <a:ext uri="{FF2B5EF4-FFF2-40B4-BE49-F238E27FC236}">
                <a16:creationId xmlns:a16="http://schemas.microsoft.com/office/drawing/2014/main" id="{B37F8D5C-1DB2-C6A4-A4B3-C430307B78D1}"/>
              </a:ext>
            </a:extLst>
          </p:cNvPr>
          <p:cNvGrpSpPr/>
          <p:nvPr/>
        </p:nvGrpSpPr>
        <p:grpSpPr>
          <a:xfrm>
            <a:off x="313949" y="1503486"/>
            <a:ext cx="2575237" cy="902350"/>
            <a:chOff x="475400" y="3470722"/>
            <a:chExt cx="2575237" cy="902350"/>
          </a:xfrm>
        </p:grpSpPr>
        <p:grpSp>
          <p:nvGrpSpPr>
            <p:cNvPr id="3" name="Google Shape;3240;p36">
              <a:extLst>
                <a:ext uri="{FF2B5EF4-FFF2-40B4-BE49-F238E27FC236}">
                  <a16:creationId xmlns:a16="http://schemas.microsoft.com/office/drawing/2014/main" id="{C990DC31-C30C-486A-BDFC-6E06BE2FC42A}"/>
                </a:ext>
              </a:extLst>
            </p:cNvPr>
            <p:cNvGrpSpPr/>
            <p:nvPr/>
          </p:nvGrpSpPr>
          <p:grpSpPr>
            <a:xfrm>
              <a:off x="475400" y="3470722"/>
              <a:ext cx="1408769" cy="902350"/>
              <a:chOff x="475400" y="3385122"/>
              <a:chExt cx="1408769" cy="902350"/>
            </a:xfrm>
          </p:grpSpPr>
          <p:sp>
            <p:nvSpPr>
              <p:cNvPr id="7" name="Google Shape;3241;p36">
                <a:extLst>
                  <a:ext uri="{FF2B5EF4-FFF2-40B4-BE49-F238E27FC236}">
                    <a16:creationId xmlns:a16="http://schemas.microsoft.com/office/drawing/2014/main" id="{6B1F66E7-2308-9C98-D68C-5D674E9A551E}"/>
                  </a:ext>
                </a:extLst>
              </p:cNvPr>
              <p:cNvSpPr/>
              <p:nvPr/>
            </p:nvSpPr>
            <p:spPr>
              <a:xfrm>
                <a:off x="755261" y="3480740"/>
                <a:ext cx="1128908" cy="735462"/>
              </a:xfrm>
              <a:custGeom>
                <a:avLst/>
                <a:gdLst/>
                <a:ahLst/>
                <a:cxnLst/>
                <a:rect l="l" t="t" r="r" b="b"/>
                <a:pathLst>
                  <a:path w="45197" h="29445" extrusionOk="0">
                    <a:moveTo>
                      <a:pt x="2119" y="1"/>
                    </a:moveTo>
                    <a:cubicBezTo>
                      <a:pt x="1715" y="1"/>
                      <a:pt x="1312" y="27"/>
                      <a:pt x="905" y="73"/>
                    </a:cubicBezTo>
                    <a:cubicBezTo>
                      <a:pt x="250" y="145"/>
                      <a:pt x="0" y="431"/>
                      <a:pt x="60" y="1085"/>
                    </a:cubicBezTo>
                    <a:cubicBezTo>
                      <a:pt x="131" y="1847"/>
                      <a:pt x="226" y="2598"/>
                      <a:pt x="322" y="3360"/>
                    </a:cubicBezTo>
                    <a:cubicBezTo>
                      <a:pt x="500" y="4669"/>
                      <a:pt x="726" y="5967"/>
                      <a:pt x="893" y="7265"/>
                    </a:cubicBezTo>
                    <a:cubicBezTo>
                      <a:pt x="1131" y="9086"/>
                      <a:pt x="1417" y="10908"/>
                      <a:pt x="1691" y="12742"/>
                    </a:cubicBezTo>
                    <a:cubicBezTo>
                      <a:pt x="1929" y="14266"/>
                      <a:pt x="2203" y="15802"/>
                      <a:pt x="2429" y="17337"/>
                    </a:cubicBezTo>
                    <a:cubicBezTo>
                      <a:pt x="2631" y="18814"/>
                      <a:pt x="2846" y="20302"/>
                      <a:pt x="3167" y="21767"/>
                    </a:cubicBezTo>
                    <a:cubicBezTo>
                      <a:pt x="3274" y="22279"/>
                      <a:pt x="3512" y="22707"/>
                      <a:pt x="3870" y="23064"/>
                    </a:cubicBezTo>
                    <a:cubicBezTo>
                      <a:pt x="4251" y="23457"/>
                      <a:pt x="4644" y="23826"/>
                      <a:pt x="5048" y="24172"/>
                    </a:cubicBezTo>
                    <a:cubicBezTo>
                      <a:pt x="5739" y="24779"/>
                      <a:pt x="6501" y="25303"/>
                      <a:pt x="7215" y="25862"/>
                    </a:cubicBezTo>
                    <a:cubicBezTo>
                      <a:pt x="8692" y="27029"/>
                      <a:pt x="10251" y="28053"/>
                      <a:pt x="11859" y="29017"/>
                    </a:cubicBezTo>
                    <a:cubicBezTo>
                      <a:pt x="12336" y="29304"/>
                      <a:pt x="12820" y="29445"/>
                      <a:pt x="13333" y="29445"/>
                    </a:cubicBezTo>
                    <a:cubicBezTo>
                      <a:pt x="13524" y="29445"/>
                      <a:pt x="13718" y="29425"/>
                      <a:pt x="13918" y="29387"/>
                    </a:cubicBezTo>
                    <a:cubicBezTo>
                      <a:pt x="14692" y="29244"/>
                      <a:pt x="15466" y="29089"/>
                      <a:pt x="16240" y="28934"/>
                    </a:cubicBezTo>
                    <a:cubicBezTo>
                      <a:pt x="17728" y="28613"/>
                      <a:pt x="19193" y="28291"/>
                      <a:pt x="20681" y="27982"/>
                    </a:cubicBezTo>
                    <a:cubicBezTo>
                      <a:pt x="22610" y="27589"/>
                      <a:pt x="24539" y="27243"/>
                      <a:pt x="26444" y="26791"/>
                    </a:cubicBezTo>
                    <a:cubicBezTo>
                      <a:pt x="29718" y="25981"/>
                      <a:pt x="33004" y="25243"/>
                      <a:pt x="36302" y="24505"/>
                    </a:cubicBezTo>
                    <a:cubicBezTo>
                      <a:pt x="38648" y="23993"/>
                      <a:pt x="41017" y="23517"/>
                      <a:pt x="43351" y="22862"/>
                    </a:cubicBezTo>
                    <a:cubicBezTo>
                      <a:pt x="43863" y="22719"/>
                      <a:pt x="44363" y="22600"/>
                      <a:pt x="44875" y="22469"/>
                    </a:cubicBezTo>
                    <a:cubicBezTo>
                      <a:pt x="45030" y="22421"/>
                      <a:pt x="45196" y="22350"/>
                      <a:pt x="45196" y="22148"/>
                    </a:cubicBezTo>
                    <a:cubicBezTo>
                      <a:pt x="45196" y="21945"/>
                      <a:pt x="45065" y="21850"/>
                      <a:pt x="44899" y="21790"/>
                    </a:cubicBezTo>
                    <a:cubicBezTo>
                      <a:pt x="44732" y="21731"/>
                      <a:pt x="44577" y="21683"/>
                      <a:pt x="44398" y="21636"/>
                    </a:cubicBezTo>
                    <a:cubicBezTo>
                      <a:pt x="42232" y="21171"/>
                      <a:pt x="40077" y="20731"/>
                      <a:pt x="37933" y="20254"/>
                    </a:cubicBezTo>
                    <a:cubicBezTo>
                      <a:pt x="36147" y="19850"/>
                      <a:pt x="34362" y="19421"/>
                      <a:pt x="32576" y="19004"/>
                    </a:cubicBezTo>
                    <a:cubicBezTo>
                      <a:pt x="31718" y="18790"/>
                      <a:pt x="30837" y="18588"/>
                      <a:pt x="29968" y="18397"/>
                    </a:cubicBezTo>
                    <a:cubicBezTo>
                      <a:pt x="29730" y="18349"/>
                      <a:pt x="29647" y="18230"/>
                      <a:pt x="29647" y="18004"/>
                    </a:cubicBezTo>
                    <a:cubicBezTo>
                      <a:pt x="29647" y="17933"/>
                      <a:pt x="29635" y="17861"/>
                      <a:pt x="29635" y="17778"/>
                    </a:cubicBezTo>
                    <a:cubicBezTo>
                      <a:pt x="29528" y="16444"/>
                      <a:pt x="29409" y="15087"/>
                      <a:pt x="29289" y="13754"/>
                    </a:cubicBezTo>
                    <a:cubicBezTo>
                      <a:pt x="29123" y="12099"/>
                      <a:pt x="28944" y="10456"/>
                      <a:pt x="28801" y="8813"/>
                    </a:cubicBezTo>
                    <a:cubicBezTo>
                      <a:pt x="28599" y="6753"/>
                      <a:pt x="28504" y="4717"/>
                      <a:pt x="28242" y="2681"/>
                    </a:cubicBezTo>
                    <a:cubicBezTo>
                      <a:pt x="28182" y="2145"/>
                      <a:pt x="28099" y="1585"/>
                      <a:pt x="28027" y="1050"/>
                    </a:cubicBezTo>
                    <a:cubicBezTo>
                      <a:pt x="27980" y="657"/>
                      <a:pt x="27742" y="431"/>
                      <a:pt x="27373" y="359"/>
                    </a:cubicBezTo>
                    <a:cubicBezTo>
                      <a:pt x="27253" y="323"/>
                      <a:pt x="27134" y="312"/>
                      <a:pt x="26992" y="312"/>
                    </a:cubicBezTo>
                    <a:cubicBezTo>
                      <a:pt x="25801" y="235"/>
                      <a:pt x="24626" y="197"/>
                      <a:pt x="23447" y="197"/>
                    </a:cubicBezTo>
                    <a:cubicBezTo>
                      <a:pt x="23152" y="197"/>
                      <a:pt x="22858" y="200"/>
                      <a:pt x="22562" y="204"/>
                    </a:cubicBezTo>
                    <a:cubicBezTo>
                      <a:pt x="20840" y="240"/>
                      <a:pt x="19110" y="276"/>
                      <a:pt x="17379" y="276"/>
                    </a:cubicBezTo>
                    <a:cubicBezTo>
                      <a:pt x="16213" y="276"/>
                      <a:pt x="15047" y="259"/>
                      <a:pt x="13883" y="216"/>
                    </a:cubicBezTo>
                    <a:cubicBezTo>
                      <a:pt x="13752" y="216"/>
                      <a:pt x="13621" y="216"/>
                      <a:pt x="13478" y="204"/>
                    </a:cubicBezTo>
                    <a:cubicBezTo>
                      <a:pt x="11854" y="135"/>
                      <a:pt x="10222" y="65"/>
                      <a:pt x="8589" y="65"/>
                    </a:cubicBezTo>
                    <a:cubicBezTo>
                      <a:pt x="8270" y="65"/>
                      <a:pt x="7951" y="68"/>
                      <a:pt x="7632" y="73"/>
                    </a:cubicBezTo>
                    <a:cubicBezTo>
                      <a:pt x="6908" y="84"/>
                      <a:pt x="6186" y="95"/>
                      <a:pt x="5465" y="95"/>
                    </a:cubicBezTo>
                    <a:cubicBezTo>
                      <a:pt x="4573" y="95"/>
                      <a:pt x="3681" y="78"/>
                      <a:pt x="2786" y="26"/>
                    </a:cubicBezTo>
                    <a:cubicBezTo>
                      <a:pt x="2563" y="9"/>
                      <a:pt x="2341" y="1"/>
                      <a:pt x="2119" y="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3242;p36">
                <a:extLst>
                  <a:ext uri="{FF2B5EF4-FFF2-40B4-BE49-F238E27FC236}">
                    <a16:creationId xmlns:a16="http://schemas.microsoft.com/office/drawing/2014/main" id="{63FF96F2-4D10-C333-DA13-2F688965AD22}"/>
                  </a:ext>
                </a:extLst>
              </p:cNvPr>
              <p:cNvSpPr/>
              <p:nvPr/>
            </p:nvSpPr>
            <p:spPr>
              <a:xfrm>
                <a:off x="800148" y="3521231"/>
                <a:ext cx="660830" cy="470876"/>
              </a:xfrm>
              <a:custGeom>
                <a:avLst/>
                <a:gdLst/>
                <a:ahLst/>
                <a:cxnLst/>
                <a:rect l="l" t="t" r="r" b="b"/>
                <a:pathLst>
                  <a:path w="26457" h="18852" extrusionOk="0">
                    <a:moveTo>
                      <a:pt x="24254" y="0"/>
                    </a:moveTo>
                    <a:cubicBezTo>
                      <a:pt x="20301" y="24"/>
                      <a:pt x="16348" y="72"/>
                      <a:pt x="12407" y="95"/>
                    </a:cubicBezTo>
                    <a:cubicBezTo>
                      <a:pt x="9223" y="124"/>
                      <a:pt x="6039" y="161"/>
                      <a:pt x="2848" y="161"/>
                    </a:cubicBezTo>
                    <a:cubicBezTo>
                      <a:pt x="2114" y="161"/>
                      <a:pt x="1379" y="159"/>
                      <a:pt x="644" y="155"/>
                    </a:cubicBezTo>
                    <a:cubicBezTo>
                      <a:pt x="37" y="179"/>
                      <a:pt x="1" y="203"/>
                      <a:pt x="96" y="834"/>
                    </a:cubicBezTo>
                    <a:cubicBezTo>
                      <a:pt x="215" y="1643"/>
                      <a:pt x="346" y="2465"/>
                      <a:pt x="465" y="3286"/>
                    </a:cubicBezTo>
                    <a:cubicBezTo>
                      <a:pt x="799" y="5477"/>
                      <a:pt x="1108" y="7680"/>
                      <a:pt x="1430" y="9859"/>
                    </a:cubicBezTo>
                    <a:cubicBezTo>
                      <a:pt x="1751" y="12037"/>
                      <a:pt x="2073" y="14192"/>
                      <a:pt x="2382" y="16371"/>
                    </a:cubicBezTo>
                    <a:cubicBezTo>
                      <a:pt x="2489" y="17062"/>
                      <a:pt x="2596" y="17752"/>
                      <a:pt x="2704" y="18455"/>
                    </a:cubicBezTo>
                    <a:cubicBezTo>
                      <a:pt x="2736" y="18746"/>
                      <a:pt x="2836" y="18851"/>
                      <a:pt x="3102" y="18851"/>
                    </a:cubicBezTo>
                    <a:cubicBezTo>
                      <a:pt x="3130" y="18851"/>
                      <a:pt x="3160" y="18850"/>
                      <a:pt x="3192" y="18848"/>
                    </a:cubicBezTo>
                    <a:cubicBezTo>
                      <a:pt x="3251" y="18848"/>
                      <a:pt x="3323" y="18848"/>
                      <a:pt x="3382" y="18836"/>
                    </a:cubicBezTo>
                    <a:cubicBezTo>
                      <a:pt x="4704" y="18657"/>
                      <a:pt x="6049" y="18467"/>
                      <a:pt x="7383" y="18276"/>
                    </a:cubicBezTo>
                    <a:cubicBezTo>
                      <a:pt x="9252" y="18002"/>
                      <a:pt x="11121" y="17752"/>
                      <a:pt x="12979" y="17479"/>
                    </a:cubicBezTo>
                    <a:cubicBezTo>
                      <a:pt x="14872" y="17229"/>
                      <a:pt x="16765" y="16967"/>
                      <a:pt x="18658" y="16693"/>
                    </a:cubicBezTo>
                    <a:cubicBezTo>
                      <a:pt x="20765" y="16395"/>
                      <a:pt x="22897" y="16097"/>
                      <a:pt x="25004" y="15800"/>
                    </a:cubicBezTo>
                    <a:cubicBezTo>
                      <a:pt x="25349" y="15764"/>
                      <a:pt x="25695" y="15716"/>
                      <a:pt x="26040" y="15657"/>
                    </a:cubicBezTo>
                    <a:cubicBezTo>
                      <a:pt x="26361" y="15597"/>
                      <a:pt x="26457" y="15443"/>
                      <a:pt x="26421" y="15121"/>
                    </a:cubicBezTo>
                    <a:cubicBezTo>
                      <a:pt x="26242" y="13466"/>
                      <a:pt x="26064" y="11823"/>
                      <a:pt x="25885" y="10180"/>
                    </a:cubicBezTo>
                    <a:cubicBezTo>
                      <a:pt x="25695" y="8418"/>
                      <a:pt x="25516" y="6644"/>
                      <a:pt x="25326" y="4894"/>
                    </a:cubicBezTo>
                    <a:cubicBezTo>
                      <a:pt x="25159" y="3453"/>
                      <a:pt x="25004" y="1989"/>
                      <a:pt x="24849" y="536"/>
                    </a:cubicBezTo>
                    <a:cubicBezTo>
                      <a:pt x="24790" y="36"/>
                      <a:pt x="24730" y="0"/>
                      <a:pt x="242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43;p36">
                <a:extLst>
                  <a:ext uri="{FF2B5EF4-FFF2-40B4-BE49-F238E27FC236}">
                    <a16:creationId xmlns:a16="http://schemas.microsoft.com/office/drawing/2014/main" id="{753B4C64-F43A-29CC-603D-E4E350DD0500}"/>
                  </a:ext>
                </a:extLst>
              </p:cNvPr>
              <p:cNvSpPr/>
              <p:nvPr/>
            </p:nvSpPr>
            <p:spPr>
              <a:xfrm>
                <a:off x="475400" y="3657989"/>
                <a:ext cx="827055" cy="629483"/>
              </a:xfrm>
              <a:custGeom>
                <a:avLst/>
                <a:gdLst/>
                <a:ahLst/>
                <a:cxnLst/>
                <a:rect l="l" t="t" r="r" b="b"/>
                <a:pathLst>
                  <a:path w="33112" h="25202" extrusionOk="0">
                    <a:moveTo>
                      <a:pt x="30553" y="1"/>
                    </a:moveTo>
                    <a:cubicBezTo>
                      <a:pt x="30209" y="1"/>
                      <a:pt x="29866" y="76"/>
                      <a:pt x="29552" y="228"/>
                    </a:cubicBezTo>
                    <a:cubicBezTo>
                      <a:pt x="28778" y="609"/>
                      <a:pt x="28313" y="1205"/>
                      <a:pt x="28206" y="2050"/>
                    </a:cubicBezTo>
                    <a:cubicBezTo>
                      <a:pt x="28170" y="2276"/>
                      <a:pt x="28075" y="2383"/>
                      <a:pt x="27873" y="2455"/>
                    </a:cubicBezTo>
                    <a:cubicBezTo>
                      <a:pt x="27099" y="2729"/>
                      <a:pt x="26396" y="3122"/>
                      <a:pt x="25789" y="3645"/>
                    </a:cubicBezTo>
                    <a:cubicBezTo>
                      <a:pt x="23896" y="5265"/>
                      <a:pt x="22658" y="7324"/>
                      <a:pt x="21872" y="9658"/>
                    </a:cubicBezTo>
                    <a:cubicBezTo>
                      <a:pt x="21289" y="11408"/>
                      <a:pt x="21110" y="13242"/>
                      <a:pt x="20955" y="15075"/>
                    </a:cubicBezTo>
                    <a:cubicBezTo>
                      <a:pt x="20848" y="16254"/>
                      <a:pt x="20717" y="17409"/>
                      <a:pt x="20443" y="18742"/>
                    </a:cubicBezTo>
                    <a:cubicBezTo>
                      <a:pt x="20372" y="19159"/>
                      <a:pt x="20205" y="19731"/>
                      <a:pt x="20027" y="20314"/>
                    </a:cubicBezTo>
                    <a:cubicBezTo>
                      <a:pt x="19788" y="21159"/>
                      <a:pt x="19443" y="21969"/>
                      <a:pt x="18907" y="22683"/>
                    </a:cubicBezTo>
                    <a:cubicBezTo>
                      <a:pt x="17948" y="23966"/>
                      <a:pt x="16706" y="24589"/>
                      <a:pt x="15233" y="24589"/>
                    </a:cubicBezTo>
                    <a:cubicBezTo>
                      <a:pt x="14969" y="24589"/>
                      <a:pt x="14697" y="24569"/>
                      <a:pt x="14419" y="24529"/>
                    </a:cubicBezTo>
                    <a:cubicBezTo>
                      <a:pt x="12835" y="24303"/>
                      <a:pt x="11573" y="23457"/>
                      <a:pt x="10656" y="22148"/>
                    </a:cubicBezTo>
                    <a:cubicBezTo>
                      <a:pt x="10359" y="21731"/>
                      <a:pt x="10097" y="21278"/>
                      <a:pt x="9835" y="20850"/>
                    </a:cubicBezTo>
                    <a:cubicBezTo>
                      <a:pt x="9180" y="19778"/>
                      <a:pt x="8751" y="18623"/>
                      <a:pt x="8394" y="17409"/>
                    </a:cubicBezTo>
                    <a:cubicBezTo>
                      <a:pt x="8311" y="17147"/>
                      <a:pt x="8311" y="17123"/>
                      <a:pt x="8573" y="17016"/>
                    </a:cubicBezTo>
                    <a:cubicBezTo>
                      <a:pt x="9132" y="16754"/>
                      <a:pt x="9609" y="16373"/>
                      <a:pt x="10025" y="15921"/>
                    </a:cubicBezTo>
                    <a:cubicBezTo>
                      <a:pt x="10906" y="14968"/>
                      <a:pt x="11442" y="13837"/>
                      <a:pt x="11680" y="12575"/>
                    </a:cubicBezTo>
                    <a:cubicBezTo>
                      <a:pt x="12109" y="10372"/>
                      <a:pt x="12002" y="8170"/>
                      <a:pt x="11406" y="6003"/>
                    </a:cubicBezTo>
                    <a:cubicBezTo>
                      <a:pt x="11252" y="5384"/>
                      <a:pt x="11014" y="4788"/>
                      <a:pt x="10656" y="4253"/>
                    </a:cubicBezTo>
                    <a:cubicBezTo>
                      <a:pt x="10051" y="3361"/>
                      <a:pt x="9251" y="2825"/>
                      <a:pt x="8183" y="2825"/>
                    </a:cubicBezTo>
                    <a:cubicBezTo>
                      <a:pt x="8097" y="2825"/>
                      <a:pt x="8008" y="2829"/>
                      <a:pt x="7918" y="2836"/>
                    </a:cubicBezTo>
                    <a:cubicBezTo>
                      <a:pt x="7832" y="2844"/>
                      <a:pt x="7750" y="2852"/>
                      <a:pt x="7673" y="2852"/>
                    </a:cubicBezTo>
                    <a:cubicBezTo>
                      <a:pt x="7430" y="2852"/>
                      <a:pt x="7235" y="2780"/>
                      <a:pt x="7108" y="2455"/>
                    </a:cubicBezTo>
                    <a:cubicBezTo>
                      <a:pt x="7027" y="2239"/>
                      <a:pt x="6803" y="2138"/>
                      <a:pt x="6591" y="2138"/>
                    </a:cubicBezTo>
                    <a:cubicBezTo>
                      <a:pt x="6522" y="2138"/>
                      <a:pt x="6455" y="2149"/>
                      <a:pt x="6394" y="2169"/>
                    </a:cubicBezTo>
                    <a:cubicBezTo>
                      <a:pt x="6156" y="2264"/>
                      <a:pt x="5989" y="2502"/>
                      <a:pt x="5977" y="2800"/>
                    </a:cubicBezTo>
                    <a:cubicBezTo>
                      <a:pt x="5965" y="3145"/>
                      <a:pt x="6049" y="3479"/>
                      <a:pt x="6192" y="3800"/>
                    </a:cubicBezTo>
                    <a:cubicBezTo>
                      <a:pt x="6263" y="3955"/>
                      <a:pt x="6382" y="4098"/>
                      <a:pt x="6549" y="4181"/>
                    </a:cubicBezTo>
                    <a:cubicBezTo>
                      <a:pt x="6646" y="4241"/>
                      <a:pt x="6747" y="4270"/>
                      <a:pt x="6844" y="4270"/>
                    </a:cubicBezTo>
                    <a:cubicBezTo>
                      <a:pt x="7018" y="4270"/>
                      <a:pt x="7180" y="4175"/>
                      <a:pt x="7287" y="3991"/>
                    </a:cubicBezTo>
                    <a:cubicBezTo>
                      <a:pt x="7335" y="3895"/>
                      <a:pt x="7358" y="3812"/>
                      <a:pt x="7382" y="3705"/>
                    </a:cubicBezTo>
                    <a:cubicBezTo>
                      <a:pt x="7406" y="3574"/>
                      <a:pt x="7454" y="3514"/>
                      <a:pt x="7596" y="3503"/>
                    </a:cubicBezTo>
                    <a:cubicBezTo>
                      <a:pt x="7771" y="3477"/>
                      <a:pt x="7940" y="3463"/>
                      <a:pt x="8102" y="3463"/>
                    </a:cubicBezTo>
                    <a:cubicBezTo>
                      <a:pt x="8916" y="3463"/>
                      <a:pt x="9579" y="3794"/>
                      <a:pt x="10085" y="4538"/>
                    </a:cubicBezTo>
                    <a:cubicBezTo>
                      <a:pt x="10454" y="5074"/>
                      <a:pt x="10680" y="5669"/>
                      <a:pt x="10847" y="6277"/>
                    </a:cubicBezTo>
                    <a:cubicBezTo>
                      <a:pt x="11264" y="7789"/>
                      <a:pt x="11383" y="9337"/>
                      <a:pt x="11276" y="10896"/>
                    </a:cubicBezTo>
                    <a:cubicBezTo>
                      <a:pt x="11204" y="11932"/>
                      <a:pt x="11037" y="12968"/>
                      <a:pt x="10597" y="13932"/>
                    </a:cubicBezTo>
                    <a:cubicBezTo>
                      <a:pt x="10156" y="14885"/>
                      <a:pt x="9537" y="15683"/>
                      <a:pt x="8632" y="16254"/>
                    </a:cubicBezTo>
                    <a:cubicBezTo>
                      <a:pt x="8277" y="16480"/>
                      <a:pt x="7912" y="16583"/>
                      <a:pt x="7540" y="16583"/>
                    </a:cubicBezTo>
                    <a:cubicBezTo>
                      <a:pt x="7225" y="16583"/>
                      <a:pt x="6906" y="16509"/>
                      <a:pt x="6584" y="16373"/>
                    </a:cubicBezTo>
                    <a:cubicBezTo>
                      <a:pt x="5715" y="16004"/>
                      <a:pt x="4941" y="15480"/>
                      <a:pt x="4287" y="14778"/>
                    </a:cubicBezTo>
                    <a:cubicBezTo>
                      <a:pt x="2501" y="12885"/>
                      <a:pt x="1370" y="10658"/>
                      <a:pt x="798" y="8122"/>
                    </a:cubicBezTo>
                    <a:cubicBezTo>
                      <a:pt x="715" y="7741"/>
                      <a:pt x="667" y="7348"/>
                      <a:pt x="679" y="6955"/>
                    </a:cubicBezTo>
                    <a:cubicBezTo>
                      <a:pt x="715" y="6134"/>
                      <a:pt x="1036" y="5503"/>
                      <a:pt x="1810" y="5146"/>
                    </a:cubicBezTo>
                    <a:cubicBezTo>
                      <a:pt x="1917" y="5086"/>
                      <a:pt x="2036" y="5050"/>
                      <a:pt x="2155" y="4991"/>
                    </a:cubicBezTo>
                    <a:cubicBezTo>
                      <a:pt x="2284" y="4930"/>
                      <a:pt x="2406" y="4869"/>
                      <a:pt x="2520" y="4869"/>
                    </a:cubicBezTo>
                    <a:cubicBezTo>
                      <a:pt x="2628" y="4869"/>
                      <a:pt x="2729" y="4924"/>
                      <a:pt x="2822" y="5086"/>
                    </a:cubicBezTo>
                    <a:cubicBezTo>
                      <a:pt x="2901" y="5218"/>
                      <a:pt x="3052" y="5272"/>
                      <a:pt x="3207" y="5272"/>
                    </a:cubicBezTo>
                    <a:cubicBezTo>
                      <a:pt x="3262" y="5272"/>
                      <a:pt x="3317" y="5265"/>
                      <a:pt x="3370" y="5253"/>
                    </a:cubicBezTo>
                    <a:cubicBezTo>
                      <a:pt x="3596" y="5193"/>
                      <a:pt x="3715" y="5027"/>
                      <a:pt x="3751" y="4812"/>
                    </a:cubicBezTo>
                    <a:cubicBezTo>
                      <a:pt x="3834" y="4300"/>
                      <a:pt x="3703" y="3836"/>
                      <a:pt x="3346" y="3467"/>
                    </a:cubicBezTo>
                    <a:cubicBezTo>
                      <a:pt x="3225" y="3338"/>
                      <a:pt x="3086" y="3271"/>
                      <a:pt x="2932" y="3271"/>
                    </a:cubicBezTo>
                    <a:cubicBezTo>
                      <a:pt x="2874" y="3271"/>
                      <a:pt x="2813" y="3280"/>
                      <a:pt x="2751" y="3300"/>
                    </a:cubicBezTo>
                    <a:cubicBezTo>
                      <a:pt x="2513" y="3360"/>
                      <a:pt x="2358" y="3562"/>
                      <a:pt x="2382" y="3776"/>
                    </a:cubicBezTo>
                    <a:cubicBezTo>
                      <a:pt x="2405" y="4157"/>
                      <a:pt x="2203" y="4288"/>
                      <a:pt x="1905" y="4372"/>
                    </a:cubicBezTo>
                    <a:cubicBezTo>
                      <a:pt x="1751" y="4419"/>
                      <a:pt x="1620" y="4491"/>
                      <a:pt x="1489" y="4574"/>
                    </a:cubicBezTo>
                    <a:cubicBezTo>
                      <a:pt x="655" y="4967"/>
                      <a:pt x="191" y="5658"/>
                      <a:pt x="72" y="6562"/>
                    </a:cubicBezTo>
                    <a:cubicBezTo>
                      <a:pt x="0" y="7134"/>
                      <a:pt x="60" y="7682"/>
                      <a:pt x="179" y="8229"/>
                    </a:cubicBezTo>
                    <a:cubicBezTo>
                      <a:pt x="667" y="10551"/>
                      <a:pt x="1679" y="12623"/>
                      <a:pt x="3155" y="14456"/>
                    </a:cubicBezTo>
                    <a:cubicBezTo>
                      <a:pt x="3989" y="15492"/>
                      <a:pt x="4977" y="16361"/>
                      <a:pt x="6227" y="16897"/>
                    </a:cubicBezTo>
                    <a:cubicBezTo>
                      <a:pt x="6594" y="17046"/>
                      <a:pt x="6962" y="17195"/>
                      <a:pt x="7361" y="17195"/>
                    </a:cubicBezTo>
                    <a:cubicBezTo>
                      <a:pt x="7376" y="17195"/>
                      <a:pt x="7391" y="17195"/>
                      <a:pt x="7406" y="17195"/>
                    </a:cubicBezTo>
                    <a:cubicBezTo>
                      <a:pt x="7632" y="17195"/>
                      <a:pt x="7739" y="17266"/>
                      <a:pt x="7799" y="17504"/>
                    </a:cubicBezTo>
                    <a:cubicBezTo>
                      <a:pt x="8287" y="19314"/>
                      <a:pt x="9109" y="20969"/>
                      <a:pt x="10192" y="22505"/>
                    </a:cubicBezTo>
                    <a:cubicBezTo>
                      <a:pt x="11133" y="23826"/>
                      <a:pt x="12395" y="24672"/>
                      <a:pt x="13943" y="25053"/>
                    </a:cubicBezTo>
                    <a:cubicBezTo>
                      <a:pt x="14353" y="25150"/>
                      <a:pt x="14780" y="25201"/>
                      <a:pt x="15213" y="25201"/>
                    </a:cubicBezTo>
                    <a:cubicBezTo>
                      <a:pt x="16787" y="25201"/>
                      <a:pt x="18427" y="24524"/>
                      <a:pt x="19538" y="22945"/>
                    </a:cubicBezTo>
                    <a:cubicBezTo>
                      <a:pt x="20205" y="22029"/>
                      <a:pt x="20598" y="20981"/>
                      <a:pt x="20860" y="19885"/>
                    </a:cubicBezTo>
                    <a:cubicBezTo>
                      <a:pt x="21277" y="18242"/>
                      <a:pt x="21503" y="16576"/>
                      <a:pt x="21634" y="14897"/>
                    </a:cubicBezTo>
                    <a:cubicBezTo>
                      <a:pt x="21729" y="13742"/>
                      <a:pt x="21872" y="12563"/>
                      <a:pt x="22098" y="11420"/>
                    </a:cubicBezTo>
                    <a:cubicBezTo>
                      <a:pt x="22563" y="8944"/>
                      <a:pt x="23694" y="6812"/>
                      <a:pt x="25337" y="4943"/>
                    </a:cubicBezTo>
                    <a:cubicBezTo>
                      <a:pt x="26051" y="4134"/>
                      <a:pt x="26920" y="3503"/>
                      <a:pt x="27932" y="3098"/>
                    </a:cubicBezTo>
                    <a:cubicBezTo>
                      <a:pt x="28051" y="3047"/>
                      <a:pt x="28123" y="3018"/>
                      <a:pt x="28173" y="3018"/>
                    </a:cubicBezTo>
                    <a:cubicBezTo>
                      <a:pt x="28254" y="3018"/>
                      <a:pt x="28280" y="3093"/>
                      <a:pt x="28361" y="3276"/>
                    </a:cubicBezTo>
                    <a:cubicBezTo>
                      <a:pt x="28753" y="4188"/>
                      <a:pt x="29593" y="4730"/>
                      <a:pt x="30533" y="4730"/>
                    </a:cubicBezTo>
                    <a:cubicBezTo>
                      <a:pt x="30563" y="4730"/>
                      <a:pt x="30593" y="4730"/>
                      <a:pt x="30623" y="4729"/>
                    </a:cubicBezTo>
                    <a:cubicBezTo>
                      <a:pt x="31623" y="4705"/>
                      <a:pt x="32457" y="4098"/>
                      <a:pt x="32802" y="3145"/>
                    </a:cubicBezTo>
                    <a:cubicBezTo>
                      <a:pt x="33112" y="2276"/>
                      <a:pt x="32838" y="1240"/>
                      <a:pt x="32123" y="597"/>
                    </a:cubicBezTo>
                    <a:cubicBezTo>
                      <a:pt x="31686" y="204"/>
                      <a:pt x="31119" y="1"/>
                      <a:pt x="30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244;p36">
                <a:extLst>
                  <a:ext uri="{FF2B5EF4-FFF2-40B4-BE49-F238E27FC236}">
                    <a16:creationId xmlns:a16="http://schemas.microsoft.com/office/drawing/2014/main" id="{3BAA9C20-72EA-9477-6093-E37D91856F32}"/>
                  </a:ext>
                </a:extLst>
              </p:cNvPr>
              <p:cNvSpPr/>
              <p:nvPr/>
            </p:nvSpPr>
            <p:spPr>
              <a:xfrm>
                <a:off x="878519" y="3688962"/>
                <a:ext cx="130582" cy="18825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7537" extrusionOk="0">
                    <a:moveTo>
                      <a:pt x="4953" y="0"/>
                    </a:moveTo>
                    <a:cubicBezTo>
                      <a:pt x="4900" y="0"/>
                      <a:pt x="4846" y="24"/>
                      <a:pt x="4799" y="72"/>
                    </a:cubicBezTo>
                    <a:cubicBezTo>
                      <a:pt x="4715" y="155"/>
                      <a:pt x="4620" y="262"/>
                      <a:pt x="4537" y="381"/>
                    </a:cubicBezTo>
                    <a:cubicBezTo>
                      <a:pt x="2953" y="2524"/>
                      <a:pt x="1560" y="4775"/>
                      <a:pt x="143" y="7001"/>
                    </a:cubicBezTo>
                    <a:cubicBezTo>
                      <a:pt x="84" y="7085"/>
                      <a:pt x="36" y="7156"/>
                      <a:pt x="24" y="7239"/>
                    </a:cubicBezTo>
                    <a:cubicBezTo>
                      <a:pt x="0" y="7394"/>
                      <a:pt x="119" y="7525"/>
                      <a:pt x="262" y="7537"/>
                    </a:cubicBezTo>
                    <a:cubicBezTo>
                      <a:pt x="358" y="7537"/>
                      <a:pt x="429" y="7513"/>
                      <a:pt x="465" y="7442"/>
                    </a:cubicBezTo>
                    <a:cubicBezTo>
                      <a:pt x="548" y="7358"/>
                      <a:pt x="584" y="7275"/>
                      <a:pt x="643" y="7180"/>
                    </a:cubicBezTo>
                    <a:cubicBezTo>
                      <a:pt x="2072" y="4941"/>
                      <a:pt x="3477" y="2679"/>
                      <a:pt x="5072" y="548"/>
                    </a:cubicBezTo>
                    <a:cubicBezTo>
                      <a:pt x="5108" y="488"/>
                      <a:pt x="5144" y="441"/>
                      <a:pt x="5168" y="381"/>
                    </a:cubicBezTo>
                    <a:cubicBezTo>
                      <a:pt x="5227" y="262"/>
                      <a:pt x="5215" y="155"/>
                      <a:pt x="5108" y="72"/>
                    </a:cubicBezTo>
                    <a:cubicBezTo>
                      <a:pt x="5061" y="24"/>
                      <a:pt x="5007" y="0"/>
                      <a:pt x="4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245;p36">
                <a:extLst>
                  <a:ext uri="{FF2B5EF4-FFF2-40B4-BE49-F238E27FC236}">
                    <a16:creationId xmlns:a16="http://schemas.microsoft.com/office/drawing/2014/main" id="{EBEF84EA-2299-B6D7-AB7F-F5D103C6D11E}"/>
                  </a:ext>
                </a:extLst>
              </p:cNvPr>
              <p:cNvSpPr/>
              <p:nvPr/>
            </p:nvSpPr>
            <p:spPr>
              <a:xfrm>
                <a:off x="886237" y="3742242"/>
                <a:ext cx="127310" cy="185258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7417" extrusionOk="0">
                    <a:moveTo>
                      <a:pt x="4811" y="0"/>
                    </a:moveTo>
                    <a:cubicBezTo>
                      <a:pt x="4736" y="0"/>
                      <a:pt x="4668" y="39"/>
                      <a:pt x="4609" y="106"/>
                    </a:cubicBezTo>
                    <a:cubicBezTo>
                      <a:pt x="4490" y="260"/>
                      <a:pt x="4371" y="427"/>
                      <a:pt x="4275" y="570"/>
                    </a:cubicBezTo>
                    <a:cubicBezTo>
                      <a:pt x="2823" y="2606"/>
                      <a:pt x="1501" y="4725"/>
                      <a:pt x="180" y="6833"/>
                    </a:cubicBezTo>
                    <a:cubicBezTo>
                      <a:pt x="132" y="6928"/>
                      <a:pt x="72" y="7011"/>
                      <a:pt x="49" y="7107"/>
                    </a:cubicBezTo>
                    <a:cubicBezTo>
                      <a:pt x="1" y="7273"/>
                      <a:pt x="120" y="7416"/>
                      <a:pt x="287" y="7416"/>
                    </a:cubicBezTo>
                    <a:cubicBezTo>
                      <a:pt x="382" y="7416"/>
                      <a:pt x="465" y="7368"/>
                      <a:pt x="501" y="7285"/>
                    </a:cubicBezTo>
                    <a:cubicBezTo>
                      <a:pt x="572" y="7178"/>
                      <a:pt x="632" y="7059"/>
                      <a:pt x="715" y="6952"/>
                    </a:cubicBezTo>
                    <a:cubicBezTo>
                      <a:pt x="2001" y="4916"/>
                      <a:pt x="3287" y="2868"/>
                      <a:pt x="4680" y="880"/>
                    </a:cubicBezTo>
                    <a:cubicBezTo>
                      <a:pt x="4787" y="737"/>
                      <a:pt x="4906" y="582"/>
                      <a:pt x="5013" y="427"/>
                    </a:cubicBezTo>
                    <a:cubicBezTo>
                      <a:pt x="5097" y="284"/>
                      <a:pt x="5085" y="153"/>
                      <a:pt x="4954" y="46"/>
                    </a:cubicBezTo>
                    <a:cubicBezTo>
                      <a:pt x="4904" y="15"/>
                      <a:pt x="4856" y="0"/>
                      <a:pt x="48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246;p36">
                <a:extLst>
                  <a:ext uri="{FF2B5EF4-FFF2-40B4-BE49-F238E27FC236}">
                    <a16:creationId xmlns:a16="http://schemas.microsoft.com/office/drawing/2014/main" id="{04F758B0-A623-D045-EF14-3C00A24C7BCF}"/>
                  </a:ext>
                </a:extLst>
              </p:cNvPr>
              <p:cNvSpPr/>
              <p:nvPr/>
            </p:nvSpPr>
            <p:spPr>
              <a:xfrm>
                <a:off x="862757" y="3653318"/>
                <a:ext cx="126411" cy="181986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7286" extrusionOk="0">
                    <a:moveTo>
                      <a:pt x="4794" y="1"/>
                    </a:moveTo>
                    <a:cubicBezTo>
                      <a:pt x="4732" y="1"/>
                      <a:pt x="4675" y="26"/>
                      <a:pt x="4632" y="70"/>
                    </a:cubicBezTo>
                    <a:cubicBezTo>
                      <a:pt x="4537" y="141"/>
                      <a:pt x="4465" y="249"/>
                      <a:pt x="4406" y="332"/>
                    </a:cubicBezTo>
                    <a:cubicBezTo>
                      <a:pt x="2953" y="2416"/>
                      <a:pt x="1560" y="4559"/>
                      <a:pt x="179" y="6690"/>
                    </a:cubicBezTo>
                    <a:cubicBezTo>
                      <a:pt x="119" y="6785"/>
                      <a:pt x="48" y="6868"/>
                      <a:pt x="36" y="6988"/>
                    </a:cubicBezTo>
                    <a:cubicBezTo>
                      <a:pt x="0" y="7154"/>
                      <a:pt x="107" y="7273"/>
                      <a:pt x="250" y="7285"/>
                    </a:cubicBezTo>
                    <a:cubicBezTo>
                      <a:pt x="453" y="7285"/>
                      <a:pt x="524" y="7118"/>
                      <a:pt x="608" y="6976"/>
                    </a:cubicBezTo>
                    <a:cubicBezTo>
                      <a:pt x="2024" y="4833"/>
                      <a:pt x="3406" y="2677"/>
                      <a:pt x="4882" y="558"/>
                    </a:cubicBezTo>
                    <a:cubicBezTo>
                      <a:pt x="4930" y="499"/>
                      <a:pt x="4989" y="427"/>
                      <a:pt x="5013" y="332"/>
                    </a:cubicBezTo>
                    <a:cubicBezTo>
                      <a:pt x="5060" y="213"/>
                      <a:pt x="5025" y="118"/>
                      <a:pt x="4918" y="34"/>
                    </a:cubicBezTo>
                    <a:cubicBezTo>
                      <a:pt x="4876" y="11"/>
                      <a:pt x="4834" y="1"/>
                      <a:pt x="47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247;p36">
                <a:extLst>
                  <a:ext uri="{FF2B5EF4-FFF2-40B4-BE49-F238E27FC236}">
                    <a16:creationId xmlns:a16="http://schemas.microsoft.com/office/drawing/2014/main" id="{3CFE0168-7DD1-C7E8-3AB7-479CF7496E91}"/>
                  </a:ext>
                </a:extLst>
              </p:cNvPr>
              <p:cNvSpPr/>
              <p:nvPr/>
            </p:nvSpPr>
            <p:spPr>
              <a:xfrm>
                <a:off x="915088" y="3788402"/>
                <a:ext cx="111849" cy="164377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6581" extrusionOk="0">
                    <a:moveTo>
                      <a:pt x="4211" y="1"/>
                    </a:moveTo>
                    <a:cubicBezTo>
                      <a:pt x="4135" y="1"/>
                      <a:pt x="4067" y="42"/>
                      <a:pt x="4013" y="103"/>
                    </a:cubicBezTo>
                    <a:cubicBezTo>
                      <a:pt x="3942" y="187"/>
                      <a:pt x="3882" y="258"/>
                      <a:pt x="3823" y="341"/>
                    </a:cubicBezTo>
                    <a:cubicBezTo>
                      <a:pt x="2561" y="2211"/>
                      <a:pt x="1358" y="4116"/>
                      <a:pt x="156" y="6021"/>
                    </a:cubicBezTo>
                    <a:cubicBezTo>
                      <a:pt x="96" y="6104"/>
                      <a:pt x="37" y="6175"/>
                      <a:pt x="13" y="6282"/>
                    </a:cubicBezTo>
                    <a:cubicBezTo>
                      <a:pt x="1" y="6449"/>
                      <a:pt x="96" y="6568"/>
                      <a:pt x="275" y="6580"/>
                    </a:cubicBezTo>
                    <a:cubicBezTo>
                      <a:pt x="465" y="6568"/>
                      <a:pt x="537" y="6390"/>
                      <a:pt x="620" y="6259"/>
                    </a:cubicBezTo>
                    <a:cubicBezTo>
                      <a:pt x="1834" y="4354"/>
                      <a:pt x="3037" y="2449"/>
                      <a:pt x="4311" y="579"/>
                    </a:cubicBezTo>
                    <a:cubicBezTo>
                      <a:pt x="4347" y="520"/>
                      <a:pt x="4394" y="460"/>
                      <a:pt x="4418" y="389"/>
                    </a:cubicBezTo>
                    <a:cubicBezTo>
                      <a:pt x="4478" y="258"/>
                      <a:pt x="4478" y="139"/>
                      <a:pt x="4347" y="44"/>
                    </a:cubicBezTo>
                    <a:cubicBezTo>
                      <a:pt x="4300" y="14"/>
                      <a:pt x="4254" y="1"/>
                      <a:pt x="4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48;p36">
                <a:extLst>
                  <a:ext uri="{FF2B5EF4-FFF2-40B4-BE49-F238E27FC236}">
                    <a16:creationId xmlns:a16="http://schemas.microsoft.com/office/drawing/2014/main" id="{596184B7-8B79-30D4-38CC-4586287411C5}"/>
                  </a:ext>
                </a:extLst>
              </p:cNvPr>
              <p:cNvSpPr/>
              <p:nvPr/>
            </p:nvSpPr>
            <p:spPr>
              <a:xfrm>
                <a:off x="851742" y="3627839"/>
                <a:ext cx="116620" cy="15511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6210" extrusionOk="0">
                    <a:moveTo>
                      <a:pt x="4401" y="0"/>
                    </a:moveTo>
                    <a:cubicBezTo>
                      <a:pt x="4351" y="0"/>
                      <a:pt x="4303" y="21"/>
                      <a:pt x="4251" y="66"/>
                    </a:cubicBezTo>
                    <a:cubicBezTo>
                      <a:pt x="4168" y="138"/>
                      <a:pt x="4085" y="221"/>
                      <a:pt x="4013" y="316"/>
                    </a:cubicBezTo>
                    <a:cubicBezTo>
                      <a:pt x="2656" y="2043"/>
                      <a:pt x="1394" y="3817"/>
                      <a:pt x="191" y="5638"/>
                    </a:cubicBezTo>
                    <a:cubicBezTo>
                      <a:pt x="132" y="5722"/>
                      <a:pt x="84" y="5793"/>
                      <a:pt x="60" y="5876"/>
                    </a:cubicBezTo>
                    <a:cubicBezTo>
                      <a:pt x="1" y="6043"/>
                      <a:pt x="108" y="6210"/>
                      <a:pt x="275" y="6210"/>
                    </a:cubicBezTo>
                    <a:cubicBezTo>
                      <a:pt x="489" y="6210"/>
                      <a:pt x="560" y="6043"/>
                      <a:pt x="656" y="5888"/>
                    </a:cubicBezTo>
                    <a:cubicBezTo>
                      <a:pt x="1858" y="4078"/>
                      <a:pt x="3132" y="2293"/>
                      <a:pt x="4478" y="566"/>
                    </a:cubicBezTo>
                    <a:cubicBezTo>
                      <a:pt x="4537" y="495"/>
                      <a:pt x="4597" y="411"/>
                      <a:pt x="4620" y="340"/>
                    </a:cubicBezTo>
                    <a:cubicBezTo>
                      <a:pt x="4668" y="233"/>
                      <a:pt x="4656" y="114"/>
                      <a:pt x="4537" y="42"/>
                    </a:cubicBezTo>
                    <a:cubicBezTo>
                      <a:pt x="4488" y="15"/>
                      <a:pt x="4444" y="0"/>
                      <a:pt x="4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49;p36">
                <a:extLst>
                  <a:ext uri="{FF2B5EF4-FFF2-40B4-BE49-F238E27FC236}">
                    <a16:creationId xmlns:a16="http://schemas.microsoft.com/office/drawing/2014/main" id="{337B7073-F44F-6E8C-B0F4-923C7588CDB3}"/>
                  </a:ext>
                </a:extLst>
              </p:cNvPr>
              <p:cNvSpPr/>
              <p:nvPr/>
            </p:nvSpPr>
            <p:spPr>
              <a:xfrm>
                <a:off x="839852" y="3604784"/>
                <a:ext cx="106479" cy="140448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5623" extrusionOk="0">
                    <a:moveTo>
                      <a:pt x="4053" y="1"/>
                    </a:moveTo>
                    <a:cubicBezTo>
                      <a:pt x="4002" y="1"/>
                      <a:pt x="3946" y="19"/>
                      <a:pt x="3894" y="60"/>
                    </a:cubicBezTo>
                    <a:cubicBezTo>
                      <a:pt x="3811" y="132"/>
                      <a:pt x="3715" y="239"/>
                      <a:pt x="3644" y="346"/>
                    </a:cubicBezTo>
                    <a:cubicBezTo>
                      <a:pt x="2418" y="1906"/>
                      <a:pt x="1310" y="3561"/>
                      <a:pt x="132" y="5156"/>
                    </a:cubicBezTo>
                    <a:cubicBezTo>
                      <a:pt x="120" y="5168"/>
                      <a:pt x="96" y="5192"/>
                      <a:pt x="84" y="5216"/>
                    </a:cubicBezTo>
                    <a:cubicBezTo>
                      <a:pt x="1" y="5335"/>
                      <a:pt x="1" y="5466"/>
                      <a:pt x="96" y="5549"/>
                    </a:cubicBezTo>
                    <a:cubicBezTo>
                      <a:pt x="151" y="5599"/>
                      <a:pt x="211" y="5623"/>
                      <a:pt x="271" y="5623"/>
                    </a:cubicBezTo>
                    <a:cubicBezTo>
                      <a:pt x="341" y="5623"/>
                      <a:pt x="413" y="5590"/>
                      <a:pt x="477" y="5525"/>
                    </a:cubicBezTo>
                    <a:cubicBezTo>
                      <a:pt x="548" y="5454"/>
                      <a:pt x="608" y="5371"/>
                      <a:pt x="667" y="5287"/>
                    </a:cubicBezTo>
                    <a:cubicBezTo>
                      <a:pt x="1810" y="3692"/>
                      <a:pt x="2929" y="2073"/>
                      <a:pt x="4144" y="513"/>
                    </a:cubicBezTo>
                    <a:cubicBezTo>
                      <a:pt x="4203" y="429"/>
                      <a:pt x="4263" y="346"/>
                      <a:pt x="4263" y="239"/>
                    </a:cubicBezTo>
                    <a:cubicBezTo>
                      <a:pt x="4263" y="92"/>
                      <a:pt x="4167" y="1"/>
                      <a:pt x="4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50;p36">
                <a:extLst>
                  <a:ext uri="{FF2B5EF4-FFF2-40B4-BE49-F238E27FC236}">
                    <a16:creationId xmlns:a16="http://schemas.microsoft.com/office/drawing/2014/main" id="{D7E8D5F4-7E08-A10A-7FBA-213B97D224AF}"/>
                  </a:ext>
                </a:extLst>
              </p:cNvPr>
              <p:cNvSpPr/>
              <p:nvPr/>
            </p:nvSpPr>
            <p:spPr>
              <a:xfrm>
                <a:off x="1325974" y="3748362"/>
                <a:ext cx="10023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5564" extrusionOk="0">
                    <a:moveTo>
                      <a:pt x="3749" y="0"/>
                    </a:moveTo>
                    <a:cubicBezTo>
                      <a:pt x="3686" y="0"/>
                      <a:pt x="3628" y="31"/>
                      <a:pt x="3584" y="75"/>
                    </a:cubicBezTo>
                    <a:cubicBezTo>
                      <a:pt x="3501" y="158"/>
                      <a:pt x="3417" y="254"/>
                      <a:pt x="3358" y="337"/>
                    </a:cubicBezTo>
                    <a:cubicBezTo>
                      <a:pt x="2286" y="1873"/>
                      <a:pt x="1203" y="3409"/>
                      <a:pt x="191" y="4968"/>
                    </a:cubicBezTo>
                    <a:cubicBezTo>
                      <a:pt x="131" y="5064"/>
                      <a:pt x="72" y="5147"/>
                      <a:pt x="48" y="5242"/>
                    </a:cubicBezTo>
                    <a:cubicBezTo>
                      <a:pt x="0" y="5397"/>
                      <a:pt x="119" y="5564"/>
                      <a:pt x="286" y="5564"/>
                    </a:cubicBezTo>
                    <a:cubicBezTo>
                      <a:pt x="453" y="5552"/>
                      <a:pt x="536" y="5385"/>
                      <a:pt x="619" y="5266"/>
                    </a:cubicBezTo>
                    <a:cubicBezTo>
                      <a:pt x="1667" y="3694"/>
                      <a:pt x="2739" y="2159"/>
                      <a:pt x="3822" y="611"/>
                    </a:cubicBezTo>
                    <a:cubicBezTo>
                      <a:pt x="3882" y="516"/>
                      <a:pt x="3941" y="432"/>
                      <a:pt x="3977" y="337"/>
                    </a:cubicBezTo>
                    <a:cubicBezTo>
                      <a:pt x="4013" y="218"/>
                      <a:pt x="3989" y="123"/>
                      <a:pt x="3870" y="39"/>
                    </a:cubicBezTo>
                    <a:cubicBezTo>
                      <a:pt x="3829" y="12"/>
                      <a:pt x="3788" y="0"/>
                      <a:pt x="3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51;p36">
                <a:extLst>
                  <a:ext uri="{FF2B5EF4-FFF2-40B4-BE49-F238E27FC236}">
                    <a16:creationId xmlns:a16="http://schemas.microsoft.com/office/drawing/2014/main" id="{D0988F39-6219-7733-C960-3D43EF236C84}"/>
                  </a:ext>
                </a:extLst>
              </p:cNvPr>
              <p:cNvSpPr/>
              <p:nvPr/>
            </p:nvSpPr>
            <p:spPr>
              <a:xfrm>
                <a:off x="1320604" y="3702925"/>
                <a:ext cx="97287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5181" extrusionOk="0">
                    <a:moveTo>
                      <a:pt x="3644" y="1"/>
                    </a:moveTo>
                    <a:cubicBezTo>
                      <a:pt x="3602" y="1"/>
                      <a:pt x="3561" y="13"/>
                      <a:pt x="3513" y="37"/>
                    </a:cubicBezTo>
                    <a:cubicBezTo>
                      <a:pt x="3394" y="108"/>
                      <a:pt x="3335" y="215"/>
                      <a:pt x="3263" y="310"/>
                    </a:cubicBezTo>
                    <a:cubicBezTo>
                      <a:pt x="2180" y="1739"/>
                      <a:pt x="1180" y="3228"/>
                      <a:pt x="132" y="4692"/>
                    </a:cubicBezTo>
                    <a:cubicBezTo>
                      <a:pt x="120" y="4704"/>
                      <a:pt x="108" y="4740"/>
                      <a:pt x="96" y="4752"/>
                    </a:cubicBezTo>
                    <a:cubicBezTo>
                      <a:pt x="25" y="4882"/>
                      <a:pt x="1" y="5013"/>
                      <a:pt x="132" y="5121"/>
                    </a:cubicBezTo>
                    <a:cubicBezTo>
                      <a:pt x="187" y="5162"/>
                      <a:pt x="240" y="5180"/>
                      <a:pt x="291" y="5180"/>
                    </a:cubicBezTo>
                    <a:cubicBezTo>
                      <a:pt x="372" y="5180"/>
                      <a:pt x="447" y="5134"/>
                      <a:pt x="513" y="5061"/>
                    </a:cubicBezTo>
                    <a:cubicBezTo>
                      <a:pt x="572" y="5002"/>
                      <a:pt x="632" y="4930"/>
                      <a:pt x="668" y="4859"/>
                    </a:cubicBezTo>
                    <a:cubicBezTo>
                      <a:pt x="1692" y="3406"/>
                      <a:pt x="2680" y="1954"/>
                      <a:pt x="3751" y="537"/>
                    </a:cubicBezTo>
                    <a:cubicBezTo>
                      <a:pt x="3811" y="465"/>
                      <a:pt x="3894" y="370"/>
                      <a:pt x="3894" y="227"/>
                    </a:cubicBezTo>
                    <a:cubicBezTo>
                      <a:pt x="3894" y="168"/>
                      <a:pt x="3858" y="96"/>
                      <a:pt x="3775" y="37"/>
                    </a:cubicBezTo>
                    <a:cubicBezTo>
                      <a:pt x="3728" y="13"/>
                      <a:pt x="3686" y="1"/>
                      <a:pt x="36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52;p36">
                <a:extLst>
                  <a:ext uri="{FF2B5EF4-FFF2-40B4-BE49-F238E27FC236}">
                    <a16:creationId xmlns:a16="http://schemas.microsoft.com/office/drawing/2014/main" id="{840810B9-6FD6-C434-EA9E-6A75EB26D374}"/>
                  </a:ext>
                </a:extLst>
              </p:cNvPr>
              <p:cNvSpPr/>
              <p:nvPr/>
            </p:nvSpPr>
            <p:spPr>
              <a:xfrm>
                <a:off x="835381" y="3569964"/>
                <a:ext cx="95789" cy="121091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848" extrusionOk="0">
                    <a:moveTo>
                      <a:pt x="3602" y="0"/>
                    </a:moveTo>
                    <a:cubicBezTo>
                      <a:pt x="3551" y="0"/>
                      <a:pt x="3496" y="16"/>
                      <a:pt x="3442" y="49"/>
                    </a:cubicBezTo>
                    <a:cubicBezTo>
                      <a:pt x="3347" y="109"/>
                      <a:pt x="3251" y="216"/>
                      <a:pt x="3180" y="323"/>
                    </a:cubicBezTo>
                    <a:cubicBezTo>
                      <a:pt x="2180" y="1645"/>
                      <a:pt x="1192" y="2955"/>
                      <a:pt x="191" y="4276"/>
                    </a:cubicBezTo>
                    <a:cubicBezTo>
                      <a:pt x="1" y="4514"/>
                      <a:pt x="1" y="4681"/>
                      <a:pt x="120" y="4788"/>
                    </a:cubicBezTo>
                    <a:cubicBezTo>
                      <a:pt x="163" y="4827"/>
                      <a:pt x="210" y="4847"/>
                      <a:pt x="261" y="4847"/>
                    </a:cubicBezTo>
                    <a:cubicBezTo>
                      <a:pt x="363" y="4847"/>
                      <a:pt x="480" y="4765"/>
                      <a:pt x="608" y="4598"/>
                    </a:cubicBezTo>
                    <a:cubicBezTo>
                      <a:pt x="1632" y="3240"/>
                      <a:pt x="2680" y="1871"/>
                      <a:pt x="3704" y="514"/>
                    </a:cubicBezTo>
                    <a:cubicBezTo>
                      <a:pt x="3775" y="442"/>
                      <a:pt x="3835" y="371"/>
                      <a:pt x="3835" y="252"/>
                    </a:cubicBezTo>
                    <a:cubicBezTo>
                      <a:pt x="3835" y="99"/>
                      <a:pt x="3731" y="0"/>
                      <a:pt x="3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3;p36">
                <a:extLst>
                  <a:ext uri="{FF2B5EF4-FFF2-40B4-BE49-F238E27FC236}">
                    <a16:creationId xmlns:a16="http://schemas.microsoft.com/office/drawing/2014/main" id="{8B84B71A-803E-067B-8048-61E73AEBE8F2}"/>
                  </a:ext>
                </a:extLst>
              </p:cNvPr>
              <p:cNvSpPr/>
              <p:nvPr/>
            </p:nvSpPr>
            <p:spPr>
              <a:xfrm>
                <a:off x="1360470" y="3801616"/>
                <a:ext cx="73784" cy="98786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3955" extrusionOk="0">
                    <a:moveTo>
                      <a:pt x="2710" y="1"/>
                    </a:moveTo>
                    <a:cubicBezTo>
                      <a:pt x="2660" y="1"/>
                      <a:pt x="2608" y="17"/>
                      <a:pt x="2560" y="50"/>
                    </a:cubicBezTo>
                    <a:cubicBezTo>
                      <a:pt x="2489" y="110"/>
                      <a:pt x="2429" y="193"/>
                      <a:pt x="2370" y="277"/>
                    </a:cubicBezTo>
                    <a:cubicBezTo>
                      <a:pt x="1631" y="1348"/>
                      <a:pt x="905" y="2420"/>
                      <a:pt x="143" y="3479"/>
                    </a:cubicBezTo>
                    <a:cubicBezTo>
                      <a:pt x="0" y="3670"/>
                      <a:pt x="12" y="3825"/>
                      <a:pt x="143" y="3908"/>
                    </a:cubicBezTo>
                    <a:cubicBezTo>
                      <a:pt x="198" y="3941"/>
                      <a:pt x="247" y="3955"/>
                      <a:pt x="292" y="3955"/>
                    </a:cubicBezTo>
                    <a:cubicBezTo>
                      <a:pt x="394" y="3955"/>
                      <a:pt x="474" y="3883"/>
                      <a:pt x="548" y="3801"/>
                    </a:cubicBezTo>
                    <a:cubicBezTo>
                      <a:pt x="679" y="3646"/>
                      <a:pt x="822" y="3467"/>
                      <a:pt x="941" y="3289"/>
                    </a:cubicBezTo>
                    <a:lnTo>
                      <a:pt x="2763" y="610"/>
                    </a:lnTo>
                    <a:cubicBezTo>
                      <a:pt x="2846" y="491"/>
                      <a:pt x="2953" y="384"/>
                      <a:pt x="2953" y="253"/>
                    </a:cubicBezTo>
                    <a:cubicBezTo>
                      <a:pt x="2953" y="99"/>
                      <a:pt x="2837" y="1"/>
                      <a:pt x="27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54;p36">
                <a:extLst>
                  <a:ext uri="{FF2B5EF4-FFF2-40B4-BE49-F238E27FC236}">
                    <a16:creationId xmlns:a16="http://schemas.microsoft.com/office/drawing/2014/main" id="{60561DE1-1E61-9663-0140-2D2662C011E2}"/>
                  </a:ext>
                </a:extLst>
              </p:cNvPr>
              <p:cNvSpPr/>
              <p:nvPr/>
            </p:nvSpPr>
            <p:spPr>
              <a:xfrm>
                <a:off x="837941" y="3546434"/>
                <a:ext cx="71935" cy="8894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3561" extrusionOk="0">
                    <a:moveTo>
                      <a:pt x="2627" y="1"/>
                    </a:moveTo>
                    <a:cubicBezTo>
                      <a:pt x="2617" y="1"/>
                      <a:pt x="2606" y="2"/>
                      <a:pt x="2596" y="3"/>
                    </a:cubicBezTo>
                    <a:cubicBezTo>
                      <a:pt x="2465" y="15"/>
                      <a:pt x="2393" y="110"/>
                      <a:pt x="2334" y="206"/>
                    </a:cubicBezTo>
                    <a:cubicBezTo>
                      <a:pt x="1607" y="1146"/>
                      <a:pt x="893" y="2087"/>
                      <a:pt x="155" y="3027"/>
                    </a:cubicBezTo>
                    <a:cubicBezTo>
                      <a:pt x="95" y="3087"/>
                      <a:pt x="60" y="3158"/>
                      <a:pt x="24" y="3242"/>
                    </a:cubicBezTo>
                    <a:cubicBezTo>
                      <a:pt x="0" y="3349"/>
                      <a:pt x="24" y="3444"/>
                      <a:pt x="119" y="3516"/>
                    </a:cubicBezTo>
                    <a:cubicBezTo>
                      <a:pt x="161" y="3545"/>
                      <a:pt x="208" y="3560"/>
                      <a:pt x="256" y="3560"/>
                    </a:cubicBezTo>
                    <a:cubicBezTo>
                      <a:pt x="304" y="3560"/>
                      <a:pt x="351" y="3545"/>
                      <a:pt x="393" y="3516"/>
                    </a:cubicBezTo>
                    <a:cubicBezTo>
                      <a:pt x="452" y="3468"/>
                      <a:pt x="512" y="3408"/>
                      <a:pt x="560" y="3349"/>
                    </a:cubicBezTo>
                    <a:cubicBezTo>
                      <a:pt x="1274" y="2420"/>
                      <a:pt x="1988" y="1492"/>
                      <a:pt x="2703" y="563"/>
                    </a:cubicBezTo>
                    <a:cubicBezTo>
                      <a:pt x="2762" y="479"/>
                      <a:pt x="2834" y="408"/>
                      <a:pt x="2858" y="301"/>
                    </a:cubicBezTo>
                    <a:cubicBezTo>
                      <a:pt x="2880" y="156"/>
                      <a:pt x="2777" y="1"/>
                      <a:pt x="26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55;p36">
                <a:extLst>
                  <a:ext uri="{FF2B5EF4-FFF2-40B4-BE49-F238E27FC236}">
                    <a16:creationId xmlns:a16="http://schemas.microsoft.com/office/drawing/2014/main" id="{CFCB71D4-BD50-F676-8DE0-FDE3AFD4126F}"/>
                  </a:ext>
                </a:extLst>
              </p:cNvPr>
              <p:cNvSpPr/>
              <p:nvPr/>
            </p:nvSpPr>
            <p:spPr>
              <a:xfrm>
                <a:off x="1340287" y="3679345"/>
                <a:ext cx="60346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3304" extrusionOk="0">
                    <a:moveTo>
                      <a:pt x="2140" y="1"/>
                    </a:moveTo>
                    <a:cubicBezTo>
                      <a:pt x="2079" y="1"/>
                      <a:pt x="2020" y="28"/>
                      <a:pt x="1975" y="88"/>
                    </a:cubicBezTo>
                    <a:cubicBezTo>
                      <a:pt x="1927" y="123"/>
                      <a:pt x="1880" y="171"/>
                      <a:pt x="1856" y="231"/>
                    </a:cubicBezTo>
                    <a:cubicBezTo>
                      <a:pt x="1285" y="1100"/>
                      <a:pt x="701" y="1945"/>
                      <a:pt x="142" y="2802"/>
                    </a:cubicBezTo>
                    <a:cubicBezTo>
                      <a:pt x="94" y="2862"/>
                      <a:pt x="46" y="2921"/>
                      <a:pt x="34" y="3005"/>
                    </a:cubicBezTo>
                    <a:cubicBezTo>
                      <a:pt x="0" y="3176"/>
                      <a:pt x="119" y="3303"/>
                      <a:pt x="307" y="3303"/>
                    </a:cubicBezTo>
                    <a:cubicBezTo>
                      <a:pt x="315" y="3303"/>
                      <a:pt x="323" y="3303"/>
                      <a:pt x="332" y="3302"/>
                    </a:cubicBezTo>
                    <a:cubicBezTo>
                      <a:pt x="463" y="3279"/>
                      <a:pt x="558" y="3124"/>
                      <a:pt x="665" y="2981"/>
                    </a:cubicBezTo>
                    <a:lnTo>
                      <a:pt x="2273" y="576"/>
                    </a:lnTo>
                    <a:cubicBezTo>
                      <a:pt x="2332" y="504"/>
                      <a:pt x="2380" y="409"/>
                      <a:pt x="2404" y="302"/>
                    </a:cubicBezTo>
                    <a:cubicBezTo>
                      <a:pt x="2416" y="171"/>
                      <a:pt x="2368" y="88"/>
                      <a:pt x="2249" y="28"/>
                    </a:cubicBezTo>
                    <a:cubicBezTo>
                      <a:pt x="2213" y="10"/>
                      <a:pt x="2176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56;p36">
                <a:extLst>
                  <a:ext uri="{FF2B5EF4-FFF2-40B4-BE49-F238E27FC236}">
                    <a16:creationId xmlns:a16="http://schemas.microsoft.com/office/drawing/2014/main" id="{86203121-D593-A763-F3F8-844FFEC04E16}"/>
                  </a:ext>
                </a:extLst>
              </p:cNvPr>
              <p:cNvSpPr/>
              <p:nvPr/>
            </p:nvSpPr>
            <p:spPr>
              <a:xfrm>
                <a:off x="1405082" y="3843855"/>
                <a:ext cx="38690" cy="5097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041" extrusionOk="0">
                    <a:moveTo>
                      <a:pt x="1300" y="1"/>
                    </a:moveTo>
                    <a:cubicBezTo>
                      <a:pt x="1197" y="1"/>
                      <a:pt x="1117" y="69"/>
                      <a:pt x="1060" y="145"/>
                    </a:cubicBezTo>
                    <a:cubicBezTo>
                      <a:pt x="727" y="645"/>
                      <a:pt x="405" y="1122"/>
                      <a:pt x="95" y="1610"/>
                    </a:cubicBezTo>
                    <a:cubicBezTo>
                      <a:pt x="12" y="1741"/>
                      <a:pt x="0" y="1872"/>
                      <a:pt x="131" y="1979"/>
                    </a:cubicBezTo>
                    <a:cubicBezTo>
                      <a:pt x="177" y="2020"/>
                      <a:pt x="227" y="2040"/>
                      <a:pt x="278" y="2040"/>
                    </a:cubicBezTo>
                    <a:cubicBezTo>
                      <a:pt x="359" y="2040"/>
                      <a:pt x="444" y="1990"/>
                      <a:pt x="524" y="1896"/>
                    </a:cubicBezTo>
                    <a:cubicBezTo>
                      <a:pt x="536" y="1860"/>
                      <a:pt x="572" y="1836"/>
                      <a:pt x="584" y="1800"/>
                    </a:cubicBezTo>
                    <a:cubicBezTo>
                      <a:pt x="869" y="1384"/>
                      <a:pt x="1131" y="955"/>
                      <a:pt x="1417" y="538"/>
                    </a:cubicBezTo>
                    <a:cubicBezTo>
                      <a:pt x="1465" y="467"/>
                      <a:pt x="1500" y="372"/>
                      <a:pt x="1536" y="312"/>
                    </a:cubicBezTo>
                    <a:cubicBezTo>
                      <a:pt x="1548" y="169"/>
                      <a:pt x="1489" y="74"/>
                      <a:pt x="1381" y="14"/>
                    </a:cubicBezTo>
                    <a:cubicBezTo>
                      <a:pt x="1353" y="5"/>
                      <a:pt x="1326" y="1"/>
                      <a:pt x="13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57;p36">
                <a:extLst>
                  <a:ext uri="{FF2B5EF4-FFF2-40B4-BE49-F238E27FC236}">
                    <a16:creationId xmlns:a16="http://schemas.microsoft.com/office/drawing/2014/main" id="{44A9EB0F-DEB8-F7FF-CD11-14E2DB55D023}"/>
                  </a:ext>
                </a:extLst>
              </p:cNvPr>
              <p:cNvSpPr/>
              <p:nvPr/>
            </p:nvSpPr>
            <p:spPr>
              <a:xfrm>
                <a:off x="1284035" y="4040937"/>
                <a:ext cx="337846" cy="94440"/>
              </a:xfrm>
              <a:custGeom>
                <a:avLst/>
                <a:gdLst/>
                <a:ahLst/>
                <a:cxnLst/>
                <a:rect l="l" t="t" r="r" b="b"/>
                <a:pathLst>
                  <a:path w="13526" h="3781" extrusionOk="0">
                    <a:moveTo>
                      <a:pt x="8837" y="1"/>
                    </a:moveTo>
                    <a:cubicBezTo>
                      <a:pt x="8750" y="1"/>
                      <a:pt x="8662" y="10"/>
                      <a:pt x="8573" y="30"/>
                    </a:cubicBezTo>
                    <a:cubicBezTo>
                      <a:pt x="5858" y="554"/>
                      <a:pt x="3132" y="1054"/>
                      <a:pt x="429" y="1578"/>
                    </a:cubicBezTo>
                    <a:lnTo>
                      <a:pt x="250" y="1626"/>
                    </a:lnTo>
                    <a:cubicBezTo>
                      <a:pt x="96" y="1649"/>
                      <a:pt x="24" y="1745"/>
                      <a:pt x="12" y="1887"/>
                    </a:cubicBezTo>
                    <a:cubicBezTo>
                      <a:pt x="0" y="2042"/>
                      <a:pt x="48" y="2138"/>
                      <a:pt x="191" y="2197"/>
                    </a:cubicBezTo>
                    <a:lnTo>
                      <a:pt x="500" y="2340"/>
                    </a:lnTo>
                    <a:cubicBezTo>
                      <a:pt x="1572" y="2816"/>
                      <a:pt x="2679" y="3209"/>
                      <a:pt x="3727" y="3721"/>
                    </a:cubicBezTo>
                    <a:cubicBezTo>
                      <a:pt x="3787" y="3745"/>
                      <a:pt x="3846" y="3769"/>
                      <a:pt x="3894" y="3781"/>
                    </a:cubicBezTo>
                    <a:cubicBezTo>
                      <a:pt x="4013" y="3769"/>
                      <a:pt x="4120" y="3733"/>
                      <a:pt x="4227" y="3733"/>
                    </a:cubicBezTo>
                    <a:cubicBezTo>
                      <a:pt x="7168" y="3078"/>
                      <a:pt x="10121" y="2435"/>
                      <a:pt x="13062" y="1804"/>
                    </a:cubicBezTo>
                    <a:cubicBezTo>
                      <a:pt x="13169" y="1768"/>
                      <a:pt x="13276" y="1757"/>
                      <a:pt x="13359" y="1709"/>
                    </a:cubicBezTo>
                    <a:cubicBezTo>
                      <a:pt x="13454" y="1661"/>
                      <a:pt x="13526" y="1590"/>
                      <a:pt x="13526" y="1471"/>
                    </a:cubicBezTo>
                    <a:cubicBezTo>
                      <a:pt x="13526" y="1352"/>
                      <a:pt x="13466" y="1280"/>
                      <a:pt x="13359" y="1233"/>
                    </a:cubicBezTo>
                    <a:cubicBezTo>
                      <a:pt x="13252" y="1185"/>
                      <a:pt x="13133" y="1161"/>
                      <a:pt x="13038" y="1125"/>
                    </a:cubicBezTo>
                    <a:cubicBezTo>
                      <a:pt x="11752" y="768"/>
                      <a:pt x="10490" y="411"/>
                      <a:pt x="9204" y="54"/>
                    </a:cubicBezTo>
                    <a:cubicBezTo>
                      <a:pt x="9079" y="19"/>
                      <a:pt x="8958" y="1"/>
                      <a:pt x="88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258;p36">
                <a:extLst>
                  <a:ext uri="{FF2B5EF4-FFF2-40B4-BE49-F238E27FC236}">
                    <a16:creationId xmlns:a16="http://schemas.microsoft.com/office/drawing/2014/main" id="{B0AFD2CD-5366-DB47-60B8-7B94D9D3C5B3}"/>
                  </a:ext>
                </a:extLst>
              </p:cNvPr>
              <p:cNvSpPr/>
              <p:nvPr/>
            </p:nvSpPr>
            <p:spPr>
              <a:xfrm>
                <a:off x="1019935" y="3992553"/>
                <a:ext cx="618293" cy="126461"/>
              </a:xfrm>
              <a:custGeom>
                <a:avLst/>
                <a:gdLst/>
                <a:ahLst/>
                <a:cxnLst/>
                <a:rect l="l" t="t" r="r" b="b"/>
                <a:pathLst>
                  <a:path w="24754" h="5063" extrusionOk="0">
                    <a:moveTo>
                      <a:pt x="24411" y="0"/>
                    </a:moveTo>
                    <a:cubicBezTo>
                      <a:pt x="24388" y="0"/>
                      <a:pt x="24363" y="1"/>
                      <a:pt x="24337" y="3"/>
                    </a:cubicBezTo>
                    <a:cubicBezTo>
                      <a:pt x="24301" y="3"/>
                      <a:pt x="24242" y="14"/>
                      <a:pt x="24194" y="50"/>
                    </a:cubicBezTo>
                    <a:cubicBezTo>
                      <a:pt x="22277" y="407"/>
                      <a:pt x="20348" y="776"/>
                      <a:pt x="18432" y="1134"/>
                    </a:cubicBezTo>
                    <a:cubicBezTo>
                      <a:pt x="15372" y="1693"/>
                      <a:pt x="12336" y="2277"/>
                      <a:pt x="9299" y="2848"/>
                    </a:cubicBezTo>
                    <a:cubicBezTo>
                      <a:pt x="6323" y="3408"/>
                      <a:pt x="3370" y="3955"/>
                      <a:pt x="405" y="4527"/>
                    </a:cubicBezTo>
                    <a:cubicBezTo>
                      <a:pt x="310" y="4539"/>
                      <a:pt x="227" y="4563"/>
                      <a:pt x="155" y="4598"/>
                    </a:cubicBezTo>
                    <a:cubicBezTo>
                      <a:pt x="48" y="4646"/>
                      <a:pt x="1" y="4729"/>
                      <a:pt x="13" y="4848"/>
                    </a:cubicBezTo>
                    <a:cubicBezTo>
                      <a:pt x="48" y="4991"/>
                      <a:pt x="120" y="5063"/>
                      <a:pt x="251" y="5063"/>
                    </a:cubicBezTo>
                    <a:cubicBezTo>
                      <a:pt x="346" y="5063"/>
                      <a:pt x="453" y="5051"/>
                      <a:pt x="548" y="5027"/>
                    </a:cubicBezTo>
                    <a:cubicBezTo>
                      <a:pt x="4061" y="4360"/>
                      <a:pt x="7573" y="3705"/>
                      <a:pt x="11085" y="3039"/>
                    </a:cubicBezTo>
                    <a:cubicBezTo>
                      <a:pt x="14979" y="2312"/>
                      <a:pt x="18872" y="1562"/>
                      <a:pt x="22753" y="836"/>
                    </a:cubicBezTo>
                    <a:lnTo>
                      <a:pt x="24408" y="526"/>
                    </a:lnTo>
                    <a:cubicBezTo>
                      <a:pt x="24647" y="479"/>
                      <a:pt x="24754" y="360"/>
                      <a:pt x="24706" y="193"/>
                    </a:cubicBezTo>
                    <a:cubicBezTo>
                      <a:pt x="24665" y="39"/>
                      <a:pt x="24562" y="0"/>
                      <a:pt x="24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259;p36">
                <a:extLst>
                  <a:ext uri="{FF2B5EF4-FFF2-40B4-BE49-F238E27FC236}">
                    <a16:creationId xmlns:a16="http://schemas.microsoft.com/office/drawing/2014/main" id="{E91C1DB0-DC0D-22FF-64E3-3ED47973CCEB}"/>
                  </a:ext>
                </a:extLst>
              </p:cNvPr>
              <p:cNvSpPr/>
              <p:nvPr/>
            </p:nvSpPr>
            <p:spPr>
              <a:xfrm>
                <a:off x="982467" y="3977691"/>
                <a:ext cx="614122" cy="125737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5034" extrusionOk="0">
                    <a:moveTo>
                      <a:pt x="24278" y="0"/>
                    </a:moveTo>
                    <a:cubicBezTo>
                      <a:pt x="24262" y="0"/>
                      <a:pt x="24246" y="1"/>
                      <a:pt x="24230" y="2"/>
                    </a:cubicBezTo>
                    <a:cubicBezTo>
                      <a:pt x="24146" y="2"/>
                      <a:pt x="24099" y="14"/>
                      <a:pt x="24039" y="26"/>
                    </a:cubicBezTo>
                    <a:cubicBezTo>
                      <a:pt x="23051" y="228"/>
                      <a:pt x="22051" y="407"/>
                      <a:pt x="21075" y="598"/>
                    </a:cubicBezTo>
                    <a:cubicBezTo>
                      <a:pt x="17753" y="1217"/>
                      <a:pt x="14455" y="1848"/>
                      <a:pt x="11133" y="2467"/>
                    </a:cubicBezTo>
                    <a:cubicBezTo>
                      <a:pt x="8085" y="3050"/>
                      <a:pt x="5025" y="3622"/>
                      <a:pt x="1977" y="4193"/>
                    </a:cubicBezTo>
                    <a:lnTo>
                      <a:pt x="322" y="4515"/>
                    </a:lnTo>
                    <a:cubicBezTo>
                      <a:pt x="108" y="4550"/>
                      <a:pt x="0" y="4670"/>
                      <a:pt x="48" y="4836"/>
                    </a:cubicBezTo>
                    <a:cubicBezTo>
                      <a:pt x="77" y="4983"/>
                      <a:pt x="163" y="5033"/>
                      <a:pt x="305" y="5033"/>
                    </a:cubicBezTo>
                    <a:cubicBezTo>
                      <a:pt x="336" y="5033"/>
                      <a:pt x="369" y="5031"/>
                      <a:pt x="405" y="5027"/>
                    </a:cubicBezTo>
                    <a:cubicBezTo>
                      <a:pt x="441" y="5027"/>
                      <a:pt x="512" y="5015"/>
                      <a:pt x="608" y="4991"/>
                    </a:cubicBezTo>
                    <a:cubicBezTo>
                      <a:pt x="2751" y="4586"/>
                      <a:pt x="4882" y="4181"/>
                      <a:pt x="7025" y="3777"/>
                    </a:cubicBezTo>
                    <a:cubicBezTo>
                      <a:pt x="12681" y="2729"/>
                      <a:pt x="18324" y="1657"/>
                      <a:pt x="23980" y="586"/>
                    </a:cubicBezTo>
                    <a:cubicBezTo>
                      <a:pt x="24099" y="562"/>
                      <a:pt x="24230" y="538"/>
                      <a:pt x="24349" y="502"/>
                    </a:cubicBezTo>
                    <a:cubicBezTo>
                      <a:pt x="24492" y="455"/>
                      <a:pt x="24587" y="359"/>
                      <a:pt x="24551" y="193"/>
                    </a:cubicBezTo>
                    <a:cubicBezTo>
                      <a:pt x="24509" y="45"/>
                      <a:pt x="24401" y="0"/>
                      <a:pt x="2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260;p36">
                <a:extLst>
                  <a:ext uri="{FF2B5EF4-FFF2-40B4-BE49-F238E27FC236}">
                    <a16:creationId xmlns:a16="http://schemas.microsoft.com/office/drawing/2014/main" id="{F03B5344-316B-6AF5-FDDB-EE5A2B7B219A}"/>
                  </a:ext>
                </a:extLst>
              </p:cNvPr>
              <p:cNvSpPr/>
              <p:nvPr/>
            </p:nvSpPr>
            <p:spPr>
              <a:xfrm>
                <a:off x="956889" y="3967599"/>
                <a:ext cx="583799" cy="115721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4633" extrusionOk="0">
                    <a:moveTo>
                      <a:pt x="23060" y="0"/>
                    </a:moveTo>
                    <a:cubicBezTo>
                      <a:pt x="23045" y="0"/>
                      <a:pt x="23031" y="1"/>
                      <a:pt x="23015" y="1"/>
                    </a:cubicBezTo>
                    <a:cubicBezTo>
                      <a:pt x="22980" y="13"/>
                      <a:pt x="22920" y="13"/>
                      <a:pt x="22872" y="37"/>
                    </a:cubicBezTo>
                    <a:cubicBezTo>
                      <a:pt x="19622" y="609"/>
                      <a:pt x="16384" y="1204"/>
                      <a:pt x="13133" y="1787"/>
                    </a:cubicBezTo>
                    <a:cubicBezTo>
                      <a:pt x="9228" y="2502"/>
                      <a:pt x="5299" y="3204"/>
                      <a:pt x="1382" y="3919"/>
                    </a:cubicBezTo>
                    <a:cubicBezTo>
                      <a:pt x="989" y="3990"/>
                      <a:pt x="620" y="4061"/>
                      <a:pt x="251" y="4145"/>
                    </a:cubicBezTo>
                    <a:cubicBezTo>
                      <a:pt x="84" y="4169"/>
                      <a:pt x="1" y="4276"/>
                      <a:pt x="24" y="4442"/>
                    </a:cubicBezTo>
                    <a:cubicBezTo>
                      <a:pt x="48" y="4573"/>
                      <a:pt x="179" y="4633"/>
                      <a:pt x="310" y="4633"/>
                    </a:cubicBezTo>
                    <a:cubicBezTo>
                      <a:pt x="382" y="4621"/>
                      <a:pt x="477" y="4621"/>
                      <a:pt x="548" y="4597"/>
                    </a:cubicBezTo>
                    <a:cubicBezTo>
                      <a:pt x="1382" y="4442"/>
                      <a:pt x="2227" y="4288"/>
                      <a:pt x="3060" y="4145"/>
                    </a:cubicBezTo>
                    <a:cubicBezTo>
                      <a:pt x="6251" y="3573"/>
                      <a:pt x="9418" y="2990"/>
                      <a:pt x="12597" y="2430"/>
                    </a:cubicBezTo>
                    <a:cubicBezTo>
                      <a:pt x="15538" y="1895"/>
                      <a:pt x="18467" y="1371"/>
                      <a:pt x="21396" y="835"/>
                    </a:cubicBezTo>
                    <a:lnTo>
                      <a:pt x="23099" y="525"/>
                    </a:lnTo>
                    <a:cubicBezTo>
                      <a:pt x="23253" y="490"/>
                      <a:pt x="23372" y="406"/>
                      <a:pt x="23361" y="216"/>
                    </a:cubicBezTo>
                    <a:cubicBezTo>
                      <a:pt x="23350" y="72"/>
                      <a:pt x="23246" y="0"/>
                      <a:pt x="23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261;p36">
                <a:extLst>
                  <a:ext uri="{FF2B5EF4-FFF2-40B4-BE49-F238E27FC236}">
                    <a16:creationId xmlns:a16="http://schemas.microsoft.com/office/drawing/2014/main" id="{7150F2FB-F6CE-2169-80CC-2457AB1DBAAE}"/>
                  </a:ext>
                </a:extLst>
              </p:cNvPr>
              <p:cNvSpPr/>
              <p:nvPr/>
            </p:nvSpPr>
            <p:spPr>
              <a:xfrm>
                <a:off x="928638" y="3955984"/>
                <a:ext cx="565066" cy="106304"/>
              </a:xfrm>
              <a:custGeom>
                <a:avLst/>
                <a:gdLst/>
                <a:ahLst/>
                <a:cxnLst/>
                <a:rect l="l" t="t" r="r" b="b"/>
                <a:pathLst>
                  <a:path w="22623" h="4256" extrusionOk="0">
                    <a:moveTo>
                      <a:pt x="22338" y="1"/>
                    </a:moveTo>
                    <a:cubicBezTo>
                      <a:pt x="22326" y="1"/>
                      <a:pt x="22314" y="1"/>
                      <a:pt x="22301" y="2"/>
                    </a:cubicBezTo>
                    <a:cubicBezTo>
                      <a:pt x="22182" y="2"/>
                      <a:pt x="22051" y="38"/>
                      <a:pt x="21932" y="50"/>
                    </a:cubicBezTo>
                    <a:cubicBezTo>
                      <a:pt x="20813" y="228"/>
                      <a:pt x="19705" y="419"/>
                      <a:pt x="18586" y="621"/>
                    </a:cubicBezTo>
                    <a:lnTo>
                      <a:pt x="10728" y="1955"/>
                    </a:lnTo>
                    <a:lnTo>
                      <a:pt x="2334" y="3383"/>
                    </a:lnTo>
                    <a:cubicBezTo>
                      <a:pt x="1667" y="3491"/>
                      <a:pt x="1012" y="3610"/>
                      <a:pt x="334" y="3729"/>
                    </a:cubicBezTo>
                    <a:cubicBezTo>
                      <a:pt x="96" y="3776"/>
                      <a:pt x="0" y="3895"/>
                      <a:pt x="36" y="4050"/>
                    </a:cubicBezTo>
                    <a:cubicBezTo>
                      <a:pt x="86" y="4220"/>
                      <a:pt x="203" y="4256"/>
                      <a:pt x="282" y="4256"/>
                    </a:cubicBezTo>
                    <a:cubicBezTo>
                      <a:pt x="297" y="4256"/>
                      <a:pt x="310" y="4255"/>
                      <a:pt x="322" y="4253"/>
                    </a:cubicBezTo>
                    <a:cubicBezTo>
                      <a:pt x="489" y="4229"/>
                      <a:pt x="560" y="4217"/>
                      <a:pt x="620" y="4205"/>
                    </a:cubicBezTo>
                    <a:cubicBezTo>
                      <a:pt x="1572" y="4050"/>
                      <a:pt x="2513" y="3895"/>
                      <a:pt x="3441" y="3729"/>
                    </a:cubicBezTo>
                    <a:cubicBezTo>
                      <a:pt x="6346" y="3241"/>
                      <a:pt x="9252" y="2729"/>
                      <a:pt x="12169" y="2240"/>
                    </a:cubicBezTo>
                    <a:cubicBezTo>
                      <a:pt x="15514" y="1669"/>
                      <a:pt x="18848" y="1109"/>
                      <a:pt x="22182" y="538"/>
                    </a:cubicBezTo>
                    <a:lnTo>
                      <a:pt x="22360" y="502"/>
                    </a:lnTo>
                    <a:cubicBezTo>
                      <a:pt x="22515" y="455"/>
                      <a:pt x="22622" y="359"/>
                      <a:pt x="22587" y="205"/>
                    </a:cubicBezTo>
                    <a:cubicBezTo>
                      <a:pt x="22565" y="62"/>
                      <a:pt x="22473" y="1"/>
                      <a:pt x="223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262;p36">
                <a:extLst>
                  <a:ext uri="{FF2B5EF4-FFF2-40B4-BE49-F238E27FC236}">
                    <a16:creationId xmlns:a16="http://schemas.microsoft.com/office/drawing/2014/main" id="{2C591AAC-CA85-E545-EA38-F887FD3F6F54}"/>
                  </a:ext>
                </a:extLst>
              </p:cNvPr>
              <p:cNvSpPr/>
              <p:nvPr/>
            </p:nvSpPr>
            <p:spPr>
              <a:xfrm>
                <a:off x="1134138" y="3958307"/>
                <a:ext cx="106504" cy="26626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1066" extrusionOk="0">
                    <a:moveTo>
                      <a:pt x="3938" y="0"/>
                    </a:moveTo>
                    <a:cubicBezTo>
                      <a:pt x="3887" y="0"/>
                      <a:pt x="3829" y="6"/>
                      <a:pt x="3763" y="16"/>
                    </a:cubicBezTo>
                    <a:cubicBezTo>
                      <a:pt x="3120" y="123"/>
                      <a:pt x="2477" y="207"/>
                      <a:pt x="1846" y="302"/>
                    </a:cubicBezTo>
                    <a:cubicBezTo>
                      <a:pt x="1322" y="373"/>
                      <a:pt x="798" y="445"/>
                      <a:pt x="298" y="540"/>
                    </a:cubicBezTo>
                    <a:cubicBezTo>
                      <a:pt x="84" y="564"/>
                      <a:pt x="1" y="707"/>
                      <a:pt x="24" y="850"/>
                    </a:cubicBezTo>
                    <a:cubicBezTo>
                      <a:pt x="68" y="1011"/>
                      <a:pt x="179" y="1066"/>
                      <a:pt x="315" y="1066"/>
                    </a:cubicBezTo>
                    <a:cubicBezTo>
                      <a:pt x="329" y="1066"/>
                      <a:pt x="343" y="1065"/>
                      <a:pt x="358" y="1064"/>
                    </a:cubicBezTo>
                    <a:cubicBezTo>
                      <a:pt x="382" y="1064"/>
                      <a:pt x="429" y="1064"/>
                      <a:pt x="477" y="1028"/>
                    </a:cubicBezTo>
                    <a:cubicBezTo>
                      <a:pt x="1608" y="862"/>
                      <a:pt x="2739" y="707"/>
                      <a:pt x="3870" y="528"/>
                    </a:cubicBezTo>
                    <a:cubicBezTo>
                      <a:pt x="4168" y="481"/>
                      <a:pt x="4263" y="373"/>
                      <a:pt x="4239" y="195"/>
                    </a:cubicBezTo>
                    <a:cubicBezTo>
                      <a:pt x="4202" y="65"/>
                      <a:pt x="4115" y="0"/>
                      <a:pt x="3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263;p36">
                <a:extLst>
                  <a:ext uri="{FF2B5EF4-FFF2-40B4-BE49-F238E27FC236}">
                    <a16:creationId xmlns:a16="http://schemas.microsoft.com/office/drawing/2014/main" id="{81A7F0D6-CF70-E097-69BD-9BF63ECCB95E}"/>
                  </a:ext>
                </a:extLst>
              </p:cNvPr>
              <p:cNvSpPr/>
              <p:nvPr/>
            </p:nvSpPr>
            <p:spPr>
              <a:xfrm>
                <a:off x="1443449" y="3385122"/>
                <a:ext cx="253397" cy="371390"/>
              </a:xfrm>
              <a:custGeom>
                <a:avLst/>
                <a:gdLst/>
                <a:ahLst/>
                <a:cxnLst/>
                <a:rect l="l" t="t" r="r" b="b"/>
                <a:pathLst>
                  <a:path w="10145" h="14869" extrusionOk="0">
                    <a:moveTo>
                      <a:pt x="9802" y="0"/>
                    </a:moveTo>
                    <a:cubicBezTo>
                      <a:pt x="9728" y="0"/>
                      <a:pt x="9656" y="39"/>
                      <a:pt x="9585" y="103"/>
                    </a:cubicBezTo>
                    <a:lnTo>
                      <a:pt x="9513" y="175"/>
                    </a:lnTo>
                    <a:cubicBezTo>
                      <a:pt x="8465" y="1222"/>
                      <a:pt x="7406" y="2258"/>
                      <a:pt x="6382" y="3318"/>
                    </a:cubicBezTo>
                    <a:cubicBezTo>
                      <a:pt x="4953" y="4782"/>
                      <a:pt x="3536" y="6247"/>
                      <a:pt x="2119" y="7711"/>
                    </a:cubicBezTo>
                    <a:cubicBezTo>
                      <a:pt x="2084" y="7759"/>
                      <a:pt x="2024" y="7795"/>
                      <a:pt x="1988" y="7842"/>
                    </a:cubicBezTo>
                    <a:cubicBezTo>
                      <a:pt x="1846" y="8057"/>
                      <a:pt x="1929" y="8271"/>
                      <a:pt x="2203" y="8307"/>
                    </a:cubicBezTo>
                    <a:cubicBezTo>
                      <a:pt x="2229" y="8309"/>
                      <a:pt x="2256" y="8310"/>
                      <a:pt x="2284" y="8310"/>
                    </a:cubicBezTo>
                    <a:cubicBezTo>
                      <a:pt x="2406" y="8310"/>
                      <a:pt x="2541" y="8290"/>
                      <a:pt x="2667" y="8271"/>
                    </a:cubicBezTo>
                    <a:cubicBezTo>
                      <a:pt x="3524" y="8152"/>
                      <a:pt x="4370" y="8033"/>
                      <a:pt x="5239" y="7914"/>
                    </a:cubicBezTo>
                    <a:cubicBezTo>
                      <a:pt x="5266" y="7908"/>
                      <a:pt x="5292" y="7903"/>
                      <a:pt x="5319" y="7903"/>
                    </a:cubicBezTo>
                    <a:cubicBezTo>
                      <a:pt x="5352" y="7903"/>
                      <a:pt x="5385" y="7911"/>
                      <a:pt x="5417" y="7938"/>
                    </a:cubicBezTo>
                    <a:cubicBezTo>
                      <a:pt x="5441" y="8021"/>
                      <a:pt x="5370" y="8069"/>
                      <a:pt x="5322" y="8128"/>
                    </a:cubicBezTo>
                    <a:cubicBezTo>
                      <a:pt x="4346" y="9271"/>
                      <a:pt x="3370" y="10414"/>
                      <a:pt x="2393" y="11545"/>
                    </a:cubicBezTo>
                    <a:cubicBezTo>
                      <a:pt x="1691" y="12367"/>
                      <a:pt x="976" y="13188"/>
                      <a:pt x="322" y="14046"/>
                    </a:cubicBezTo>
                    <a:cubicBezTo>
                      <a:pt x="226" y="14188"/>
                      <a:pt x="119" y="14331"/>
                      <a:pt x="36" y="14498"/>
                    </a:cubicBezTo>
                    <a:cubicBezTo>
                      <a:pt x="0" y="14581"/>
                      <a:pt x="0" y="14688"/>
                      <a:pt x="72" y="14784"/>
                    </a:cubicBezTo>
                    <a:cubicBezTo>
                      <a:pt x="135" y="14847"/>
                      <a:pt x="199" y="14868"/>
                      <a:pt x="269" y="14868"/>
                    </a:cubicBezTo>
                    <a:cubicBezTo>
                      <a:pt x="304" y="14868"/>
                      <a:pt x="341" y="14863"/>
                      <a:pt x="381" y="14855"/>
                    </a:cubicBezTo>
                    <a:cubicBezTo>
                      <a:pt x="524" y="14819"/>
                      <a:pt x="619" y="14724"/>
                      <a:pt x="726" y="14629"/>
                    </a:cubicBezTo>
                    <a:cubicBezTo>
                      <a:pt x="2096" y="13545"/>
                      <a:pt x="3417" y="12402"/>
                      <a:pt x="4715" y="11236"/>
                    </a:cubicBezTo>
                    <a:cubicBezTo>
                      <a:pt x="6441" y="9700"/>
                      <a:pt x="8120" y="8128"/>
                      <a:pt x="9894" y="6652"/>
                    </a:cubicBezTo>
                    <a:cubicBezTo>
                      <a:pt x="9918" y="6628"/>
                      <a:pt x="9954" y="6604"/>
                      <a:pt x="9978" y="6580"/>
                    </a:cubicBezTo>
                    <a:cubicBezTo>
                      <a:pt x="10073" y="6473"/>
                      <a:pt x="10144" y="6366"/>
                      <a:pt x="10085" y="6235"/>
                    </a:cubicBezTo>
                    <a:cubicBezTo>
                      <a:pt x="10049" y="6116"/>
                      <a:pt x="9942" y="6056"/>
                      <a:pt x="9823" y="6056"/>
                    </a:cubicBezTo>
                    <a:lnTo>
                      <a:pt x="5977" y="6056"/>
                    </a:lnTo>
                    <a:cubicBezTo>
                      <a:pt x="5977" y="5914"/>
                      <a:pt x="6060" y="5842"/>
                      <a:pt x="6084" y="5818"/>
                    </a:cubicBezTo>
                    <a:cubicBezTo>
                      <a:pt x="6668" y="5021"/>
                      <a:pt x="7227" y="4199"/>
                      <a:pt x="7799" y="3378"/>
                    </a:cubicBezTo>
                    <a:cubicBezTo>
                      <a:pt x="8418" y="2496"/>
                      <a:pt x="9108" y="1687"/>
                      <a:pt x="9763" y="830"/>
                    </a:cubicBezTo>
                    <a:cubicBezTo>
                      <a:pt x="9859" y="711"/>
                      <a:pt x="9966" y="580"/>
                      <a:pt x="10049" y="437"/>
                    </a:cubicBezTo>
                    <a:cubicBezTo>
                      <a:pt x="10120" y="294"/>
                      <a:pt x="10073" y="163"/>
                      <a:pt x="9954" y="56"/>
                    </a:cubicBezTo>
                    <a:cubicBezTo>
                      <a:pt x="9901" y="18"/>
                      <a:pt x="9851" y="0"/>
                      <a:pt x="9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264;p36">
              <a:extLst>
                <a:ext uri="{FF2B5EF4-FFF2-40B4-BE49-F238E27FC236}">
                  <a16:creationId xmlns:a16="http://schemas.microsoft.com/office/drawing/2014/main" id="{83A120AE-86B7-7CCC-B3F6-BC06A23A67CF}"/>
                </a:ext>
              </a:extLst>
            </p:cNvPr>
            <p:cNvGrpSpPr/>
            <p:nvPr/>
          </p:nvGrpSpPr>
          <p:grpSpPr>
            <a:xfrm>
              <a:off x="1997938" y="3609098"/>
              <a:ext cx="1052700" cy="611610"/>
              <a:chOff x="1841875" y="3523498"/>
              <a:chExt cx="1052700" cy="611610"/>
            </a:xfrm>
          </p:grpSpPr>
          <p:sp>
            <p:nvSpPr>
              <p:cNvPr id="5" name="Google Shape;3265;p36">
                <a:extLst>
                  <a:ext uri="{FF2B5EF4-FFF2-40B4-BE49-F238E27FC236}">
                    <a16:creationId xmlns:a16="http://schemas.microsoft.com/office/drawing/2014/main" id="{E251D2F3-92D6-CB82-27B4-39397C44566A}"/>
                  </a:ext>
                </a:extLst>
              </p:cNvPr>
              <p:cNvSpPr txBox="1"/>
              <p:nvPr/>
            </p:nvSpPr>
            <p:spPr>
              <a:xfrm>
                <a:off x="1841875" y="3523498"/>
                <a:ext cx="1052700" cy="18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" name="Google Shape;3266;p36">
                <a:extLst>
                  <a:ext uri="{FF2B5EF4-FFF2-40B4-BE49-F238E27FC236}">
                    <a16:creationId xmlns:a16="http://schemas.microsoft.com/office/drawing/2014/main" id="{6E21B2EB-4C5B-1D94-2206-E2C451455A77}"/>
                  </a:ext>
                </a:extLst>
              </p:cNvPr>
              <p:cNvSpPr txBox="1"/>
              <p:nvPr/>
            </p:nvSpPr>
            <p:spPr>
              <a:xfrm>
                <a:off x="1841875" y="3729208"/>
                <a:ext cx="1052700" cy="4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5"/>
          <p:cNvSpPr txBox="1">
            <a:spLocks noGrp="1"/>
          </p:cNvSpPr>
          <p:nvPr>
            <p:ph type="title"/>
          </p:nvPr>
        </p:nvSpPr>
        <p:spPr>
          <a:xfrm>
            <a:off x="720000" y="533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Kaynaklar</a:t>
            </a:r>
            <a:endParaRPr dirty="0"/>
          </a:p>
        </p:txBody>
      </p:sp>
      <p:sp>
        <p:nvSpPr>
          <p:cNvPr id="817" name="Google Shape;817;p65"/>
          <p:cNvSpPr txBox="1">
            <a:spLocks noGrp="1"/>
          </p:cNvSpPr>
          <p:nvPr>
            <p:ph type="subTitle" idx="2"/>
          </p:nvPr>
        </p:nvSpPr>
        <p:spPr>
          <a:xfrm>
            <a:off x="3238930" y="1787399"/>
            <a:ext cx="3941400" cy="30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-TR" sz="2400" dirty="0">
                <a:solidFill>
                  <a:schemeClr val="hlink"/>
                </a:solidFill>
                <a:uFill>
                  <a:noFill/>
                </a:uFill>
              </a:rPr>
              <a:t>EXPLOIT.DB</a:t>
            </a:r>
            <a:endParaRPr lang="tr-T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-TR" sz="2400" dirty="0">
                <a:solidFill>
                  <a:schemeClr val="hlink"/>
                </a:solidFill>
                <a:uFill>
                  <a:noFill/>
                </a:uFill>
              </a:rPr>
              <a:t>RAPID7.COM</a:t>
            </a:r>
            <a:endParaRPr lang="tr-T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-TR" sz="2400" dirty="0">
                <a:solidFill>
                  <a:schemeClr val="hlink"/>
                </a:solidFill>
                <a:uFill>
                  <a:noFill/>
                </a:uFill>
              </a:rPr>
              <a:t>Varonis.com</a:t>
            </a:r>
            <a:endParaRPr lang="tr-T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-TR" sz="2400" dirty="0">
                <a:solidFill>
                  <a:schemeClr val="hlink"/>
                </a:solidFill>
                <a:uFill>
                  <a:noFill/>
                </a:uFill>
              </a:rPr>
              <a:t>Metasploit.com</a:t>
            </a:r>
            <a:endParaRPr lang="tr-TR" sz="2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-TR" sz="2400" dirty="0">
                <a:solidFill>
                  <a:schemeClr val="hlink"/>
                </a:solidFill>
                <a:uFill>
                  <a:noFill/>
                </a:uFill>
              </a:rPr>
              <a:t>Linuxhint.com</a:t>
            </a:r>
            <a:endParaRPr lang="tr-TR" sz="2400" dirty="0"/>
          </a:p>
        </p:txBody>
      </p:sp>
      <p:sp>
        <p:nvSpPr>
          <p:cNvPr id="819" name="Google Shape;819;p65"/>
          <p:cNvSpPr txBox="1">
            <a:spLocks noGrp="1"/>
          </p:cNvSpPr>
          <p:nvPr>
            <p:ph type="subTitle" idx="4"/>
          </p:nvPr>
        </p:nvSpPr>
        <p:spPr>
          <a:xfrm rot="-5400000">
            <a:off x="-2268500" y="2427207"/>
            <a:ext cx="48894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L1MP1N</a:t>
            </a:r>
            <a:endParaRPr dirty="0"/>
          </a:p>
        </p:txBody>
      </p:sp>
      <p:sp>
        <p:nvSpPr>
          <p:cNvPr id="820" name="Google Shape;820;p65"/>
          <p:cNvSpPr txBox="1">
            <a:spLocks noGrp="1"/>
          </p:cNvSpPr>
          <p:nvPr>
            <p:ph type="subTitle" idx="5"/>
          </p:nvPr>
        </p:nvSpPr>
        <p:spPr>
          <a:xfrm rot="5400000">
            <a:off x="6517875" y="2444946"/>
            <a:ext cx="48897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L1MP1N</a:t>
            </a:r>
            <a:endParaRPr dirty="0"/>
          </a:p>
        </p:txBody>
      </p:sp>
      <p:sp>
        <p:nvSpPr>
          <p:cNvPr id="4" name="Google Shape;819;p65">
            <a:extLst>
              <a:ext uri="{FF2B5EF4-FFF2-40B4-BE49-F238E27FC236}">
                <a16:creationId xmlns:a16="http://schemas.microsoft.com/office/drawing/2014/main" id="{B84593EE-1E65-3344-B5A5-1299704CF125}"/>
              </a:ext>
            </a:extLst>
          </p:cNvPr>
          <p:cNvSpPr txBox="1">
            <a:spLocks/>
          </p:cNvSpPr>
          <p:nvPr/>
        </p:nvSpPr>
        <p:spPr>
          <a:xfrm>
            <a:off x="1746287" y="4656057"/>
            <a:ext cx="48894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tr-TR" dirty="0"/>
              <a:t>TESEKKURLER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METASPLOIT NEDIR</a:t>
            </a:r>
            <a:endParaRPr dirty="0"/>
          </a:p>
        </p:txBody>
      </p:sp>
      <p:grpSp>
        <p:nvGrpSpPr>
          <p:cNvPr id="1297" name="Google Shape;1297;p26"/>
          <p:cNvGrpSpPr/>
          <p:nvPr/>
        </p:nvGrpSpPr>
        <p:grpSpPr>
          <a:xfrm>
            <a:off x="1382218" y="806730"/>
            <a:ext cx="6379564" cy="1519332"/>
            <a:chOff x="1368449" y="1322092"/>
            <a:chExt cx="6379564" cy="1519332"/>
          </a:xfrm>
        </p:grpSpPr>
        <p:grpSp>
          <p:nvGrpSpPr>
            <p:cNvPr id="1298" name="Google Shape;1298;p26"/>
            <p:cNvGrpSpPr/>
            <p:nvPr/>
          </p:nvGrpSpPr>
          <p:grpSpPr>
            <a:xfrm>
              <a:off x="1368449" y="1322092"/>
              <a:ext cx="1520045" cy="1482479"/>
              <a:chOff x="1368449" y="1322092"/>
              <a:chExt cx="1520045" cy="1482479"/>
            </a:xfrm>
          </p:grpSpPr>
          <p:grpSp>
            <p:nvGrpSpPr>
              <p:cNvPr id="1299" name="Google Shape;1299;p26"/>
              <p:cNvGrpSpPr/>
              <p:nvPr/>
            </p:nvGrpSpPr>
            <p:grpSpPr>
              <a:xfrm>
                <a:off x="1368449" y="1871157"/>
                <a:ext cx="400002" cy="338745"/>
                <a:chOff x="2206649" y="1490157"/>
                <a:chExt cx="400002" cy="338745"/>
              </a:xfrm>
            </p:grpSpPr>
            <p:sp>
              <p:nvSpPr>
                <p:cNvPr id="1300" name="Google Shape;1300;p26"/>
                <p:cNvSpPr/>
                <p:nvPr/>
              </p:nvSpPr>
              <p:spPr>
                <a:xfrm>
                  <a:off x="2206649" y="1490157"/>
                  <a:ext cx="307472" cy="33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1" h="10258" extrusionOk="0">
                      <a:moveTo>
                        <a:pt x="4763" y="0"/>
                      </a:moveTo>
                      <a:lnTo>
                        <a:pt x="4441" y="441"/>
                      </a:lnTo>
                      <a:cubicBezTo>
                        <a:pt x="3858" y="1131"/>
                        <a:pt x="3001" y="1536"/>
                        <a:pt x="2096" y="1548"/>
                      </a:cubicBezTo>
                      <a:cubicBezTo>
                        <a:pt x="1643" y="1536"/>
                        <a:pt x="1203" y="1453"/>
                        <a:pt x="786" y="1286"/>
                      </a:cubicBezTo>
                      <a:lnTo>
                        <a:pt x="286" y="1107"/>
                      </a:lnTo>
                      <a:lnTo>
                        <a:pt x="262" y="1643"/>
                      </a:lnTo>
                      <a:cubicBezTo>
                        <a:pt x="250" y="1846"/>
                        <a:pt x="0" y="6858"/>
                        <a:pt x="2155" y="9132"/>
                      </a:cubicBezTo>
                      <a:cubicBezTo>
                        <a:pt x="2864" y="9882"/>
                        <a:pt x="3813" y="10257"/>
                        <a:pt x="4763" y="10257"/>
                      </a:cubicBezTo>
                      <a:cubicBezTo>
                        <a:pt x="5712" y="10257"/>
                        <a:pt x="6662" y="9882"/>
                        <a:pt x="7370" y="9132"/>
                      </a:cubicBezTo>
                      <a:cubicBezTo>
                        <a:pt x="7465" y="9037"/>
                        <a:pt x="7549" y="8942"/>
                        <a:pt x="7632" y="8835"/>
                      </a:cubicBezTo>
                      <a:cubicBezTo>
                        <a:pt x="6430" y="8751"/>
                        <a:pt x="5513" y="7763"/>
                        <a:pt x="5513" y="6572"/>
                      </a:cubicBezTo>
                      <a:cubicBezTo>
                        <a:pt x="5513" y="5224"/>
                        <a:pt x="6617" y="4284"/>
                        <a:pt x="7800" y="4284"/>
                      </a:cubicBezTo>
                      <a:cubicBezTo>
                        <a:pt x="8247" y="4284"/>
                        <a:pt x="8706" y="4418"/>
                        <a:pt x="9120" y="4715"/>
                      </a:cubicBezTo>
                      <a:cubicBezTo>
                        <a:pt x="9251" y="3703"/>
                        <a:pt x="9311" y="2667"/>
                        <a:pt x="9263" y="1643"/>
                      </a:cubicBezTo>
                      <a:lnTo>
                        <a:pt x="9240" y="1107"/>
                      </a:lnTo>
                      <a:lnTo>
                        <a:pt x="8739" y="1286"/>
                      </a:lnTo>
                      <a:cubicBezTo>
                        <a:pt x="8311" y="1453"/>
                        <a:pt x="7870" y="1536"/>
                        <a:pt x="7418" y="1548"/>
                      </a:cubicBezTo>
                      <a:cubicBezTo>
                        <a:pt x="6513" y="1536"/>
                        <a:pt x="5656" y="1131"/>
                        <a:pt x="5084" y="441"/>
                      </a:cubicBezTo>
                      <a:lnTo>
                        <a:pt x="476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347787" y="1620299"/>
                  <a:ext cx="202923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5254" extrusionOk="0">
                      <a:moveTo>
                        <a:pt x="3496" y="344"/>
                      </a:moveTo>
                      <a:cubicBezTo>
                        <a:pt x="4669" y="344"/>
                        <a:pt x="5799" y="1253"/>
                        <a:pt x="5799" y="2631"/>
                      </a:cubicBezTo>
                      <a:cubicBezTo>
                        <a:pt x="5799" y="3882"/>
                        <a:pt x="4775" y="4905"/>
                        <a:pt x="3513" y="4905"/>
                      </a:cubicBezTo>
                      <a:cubicBezTo>
                        <a:pt x="1489" y="4905"/>
                        <a:pt x="477" y="2453"/>
                        <a:pt x="1906" y="1012"/>
                      </a:cubicBezTo>
                      <a:cubicBezTo>
                        <a:pt x="2367" y="551"/>
                        <a:pt x="2936" y="344"/>
                        <a:pt x="3496" y="344"/>
                      </a:cubicBezTo>
                      <a:close/>
                      <a:moveTo>
                        <a:pt x="3513" y="0"/>
                      </a:moveTo>
                      <a:cubicBezTo>
                        <a:pt x="1179" y="0"/>
                        <a:pt x="1" y="2834"/>
                        <a:pt x="1656" y="4477"/>
                      </a:cubicBezTo>
                      <a:cubicBezTo>
                        <a:pt x="2192" y="5013"/>
                        <a:pt x="2852" y="5253"/>
                        <a:pt x="3499" y="5253"/>
                      </a:cubicBezTo>
                      <a:cubicBezTo>
                        <a:pt x="4849" y="5253"/>
                        <a:pt x="6144" y="4209"/>
                        <a:pt x="6144" y="2631"/>
                      </a:cubicBezTo>
                      <a:cubicBezTo>
                        <a:pt x="6144" y="1179"/>
                        <a:pt x="4966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2398675" y="1602731"/>
                  <a:ext cx="207976" cy="153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8" h="4652" extrusionOk="0">
                      <a:moveTo>
                        <a:pt x="5648" y="1"/>
                      </a:moveTo>
                      <a:cubicBezTo>
                        <a:pt x="5545" y="1"/>
                        <a:pt x="5438" y="38"/>
                        <a:pt x="5341" y="127"/>
                      </a:cubicBezTo>
                      <a:lnTo>
                        <a:pt x="1936" y="3533"/>
                      </a:lnTo>
                      <a:lnTo>
                        <a:pt x="960" y="2556"/>
                      </a:lnTo>
                      <a:cubicBezTo>
                        <a:pt x="864" y="2468"/>
                        <a:pt x="758" y="2431"/>
                        <a:pt x="657" y="2431"/>
                      </a:cubicBezTo>
                      <a:cubicBezTo>
                        <a:pt x="305" y="2431"/>
                        <a:pt x="0" y="2878"/>
                        <a:pt x="305" y="3211"/>
                      </a:cubicBezTo>
                      <a:lnTo>
                        <a:pt x="1615" y="4509"/>
                      </a:lnTo>
                      <a:cubicBezTo>
                        <a:pt x="1698" y="4592"/>
                        <a:pt x="1817" y="4652"/>
                        <a:pt x="1936" y="4652"/>
                      </a:cubicBezTo>
                      <a:cubicBezTo>
                        <a:pt x="2055" y="4640"/>
                        <a:pt x="2174" y="4592"/>
                        <a:pt x="2258" y="4509"/>
                      </a:cubicBezTo>
                      <a:lnTo>
                        <a:pt x="5984" y="782"/>
                      </a:lnTo>
                      <a:cubicBezTo>
                        <a:pt x="6298" y="441"/>
                        <a:pt x="5998" y="1"/>
                        <a:pt x="56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3" name="Google Shape;1303;p26"/>
              <p:cNvGrpSpPr/>
              <p:nvPr/>
            </p:nvGrpSpPr>
            <p:grpSpPr>
              <a:xfrm>
                <a:off x="2494106" y="1322092"/>
                <a:ext cx="360573" cy="350171"/>
                <a:chOff x="2951306" y="941092"/>
                <a:chExt cx="360573" cy="350171"/>
              </a:xfrm>
            </p:grpSpPr>
            <p:sp>
              <p:nvSpPr>
                <p:cNvPr id="1304" name="Google Shape;1304;p26"/>
                <p:cNvSpPr/>
                <p:nvPr/>
              </p:nvSpPr>
              <p:spPr>
                <a:xfrm>
                  <a:off x="3202541" y="1216896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2951306" y="941092"/>
                  <a:ext cx="360573" cy="35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9" h="10604" extrusionOk="0">
                      <a:moveTo>
                        <a:pt x="7430" y="4935"/>
                      </a:moveTo>
                      <a:cubicBezTo>
                        <a:pt x="7656" y="4947"/>
                        <a:pt x="7859" y="5066"/>
                        <a:pt x="7978" y="5257"/>
                      </a:cubicBezTo>
                      <a:cubicBezTo>
                        <a:pt x="8192" y="5638"/>
                        <a:pt x="7954" y="6185"/>
                        <a:pt x="7418" y="6483"/>
                      </a:cubicBezTo>
                      <a:lnTo>
                        <a:pt x="7430" y="6483"/>
                      </a:lnTo>
                      <a:cubicBezTo>
                        <a:pt x="7207" y="6610"/>
                        <a:pt x="6971" y="6672"/>
                        <a:pt x="6756" y="6672"/>
                      </a:cubicBezTo>
                      <a:cubicBezTo>
                        <a:pt x="6466" y="6672"/>
                        <a:pt x="6215" y="6559"/>
                        <a:pt x="6085" y="6340"/>
                      </a:cubicBezTo>
                      <a:cubicBezTo>
                        <a:pt x="6049" y="6281"/>
                        <a:pt x="6025" y="6197"/>
                        <a:pt x="6013" y="6126"/>
                      </a:cubicBezTo>
                      <a:cubicBezTo>
                        <a:pt x="6311" y="6031"/>
                        <a:pt x="6823" y="5745"/>
                        <a:pt x="7430" y="4935"/>
                      </a:cubicBezTo>
                      <a:close/>
                      <a:moveTo>
                        <a:pt x="3489" y="4935"/>
                      </a:moveTo>
                      <a:cubicBezTo>
                        <a:pt x="4108" y="5745"/>
                        <a:pt x="4608" y="6031"/>
                        <a:pt x="4906" y="6126"/>
                      </a:cubicBezTo>
                      <a:cubicBezTo>
                        <a:pt x="4894" y="6209"/>
                        <a:pt x="4870" y="6281"/>
                        <a:pt x="4835" y="6352"/>
                      </a:cubicBezTo>
                      <a:cubicBezTo>
                        <a:pt x="4712" y="6563"/>
                        <a:pt x="4466" y="6673"/>
                        <a:pt x="4179" y="6673"/>
                      </a:cubicBezTo>
                      <a:cubicBezTo>
                        <a:pt x="3964" y="6673"/>
                        <a:pt x="3726" y="6611"/>
                        <a:pt x="3501" y="6483"/>
                      </a:cubicBezTo>
                      <a:cubicBezTo>
                        <a:pt x="2977" y="6185"/>
                        <a:pt x="2739" y="5638"/>
                        <a:pt x="2953" y="5257"/>
                      </a:cubicBezTo>
                      <a:cubicBezTo>
                        <a:pt x="3073" y="5066"/>
                        <a:pt x="3263" y="4959"/>
                        <a:pt x="3489" y="4935"/>
                      </a:cubicBezTo>
                      <a:close/>
                      <a:moveTo>
                        <a:pt x="5466" y="6578"/>
                      </a:moveTo>
                      <a:cubicBezTo>
                        <a:pt x="5513" y="6578"/>
                        <a:pt x="5561" y="6602"/>
                        <a:pt x="5585" y="6650"/>
                      </a:cubicBezTo>
                      <a:lnTo>
                        <a:pt x="6037" y="7436"/>
                      </a:lnTo>
                      <a:cubicBezTo>
                        <a:pt x="6061" y="7471"/>
                        <a:pt x="6061" y="7531"/>
                        <a:pt x="6037" y="7567"/>
                      </a:cubicBezTo>
                      <a:cubicBezTo>
                        <a:pt x="6017" y="7597"/>
                        <a:pt x="5978" y="7628"/>
                        <a:pt x="5937" y="7628"/>
                      </a:cubicBezTo>
                      <a:cubicBezTo>
                        <a:pt x="5931" y="7628"/>
                        <a:pt x="5924" y="7628"/>
                        <a:pt x="5918" y="7626"/>
                      </a:cubicBezTo>
                      <a:lnTo>
                        <a:pt x="5013" y="7626"/>
                      </a:lnTo>
                      <a:cubicBezTo>
                        <a:pt x="5007" y="7628"/>
                        <a:pt x="5000" y="7628"/>
                        <a:pt x="4994" y="7628"/>
                      </a:cubicBezTo>
                      <a:cubicBezTo>
                        <a:pt x="4953" y="7628"/>
                        <a:pt x="4915" y="7597"/>
                        <a:pt x="4894" y="7567"/>
                      </a:cubicBezTo>
                      <a:cubicBezTo>
                        <a:pt x="4870" y="7531"/>
                        <a:pt x="4870" y="7471"/>
                        <a:pt x="4894" y="7436"/>
                      </a:cubicBezTo>
                      <a:lnTo>
                        <a:pt x="5347" y="6650"/>
                      </a:lnTo>
                      <a:cubicBezTo>
                        <a:pt x="5370" y="6602"/>
                        <a:pt x="5418" y="6578"/>
                        <a:pt x="5466" y="6578"/>
                      </a:cubicBezTo>
                      <a:close/>
                      <a:moveTo>
                        <a:pt x="8996" y="1"/>
                      </a:moveTo>
                      <a:cubicBezTo>
                        <a:pt x="8892" y="1"/>
                        <a:pt x="8786" y="21"/>
                        <a:pt x="8680" y="66"/>
                      </a:cubicBezTo>
                      <a:cubicBezTo>
                        <a:pt x="8156" y="280"/>
                        <a:pt x="8026" y="970"/>
                        <a:pt x="8442" y="1363"/>
                      </a:cubicBezTo>
                      <a:lnTo>
                        <a:pt x="7442" y="2364"/>
                      </a:lnTo>
                      <a:cubicBezTo>
                        <a:pt x="6866" y="1916"/>
                        <a:pt x="6171" y="1678"/>
                        <a:pt x="5465" y="1678"/>
                      </a:cubicBezTo>
                      <a:cubicBezTo>
                        <a:pt x="5251" y="1678"/>
                        <a:pt x="5036" y="1700"/>
                        <a:pt x="4823" y="1744"/>
                      </a:cubicBezTo>
                      <a:cubicBezTo>
                        <a:pt x="4335" y="1840"/>
                        <a:pt x="3870" y="2042"/>
                        <a:pt x="3489" y="2352"/>
                      </a:cubicBezTo>
                      <a:lnTo>
                        <a:pt x="2489" y="1363"/>
                      </a:lnTo>
                      <a:cubicBezTo>
                        <a:pt x="2894" y="970"/>
                        <a:pt x="2763" y="292"/>
                        <a:pt x="2239" y="66"/>
                      </a:cubicBezTo>
                      <a:cubicBezTo>
                        <a:pt x="2138" y="24"/>
                        <a:pt x="2035" y="5"/>
                        <a:pt x="1935" y="5"/>
                      </a:cubicBezTo>
                      <a:cubicBezTo>
                        <a:pt x="1516" y="5"/>
                        <a:pt x="1144" y="342"/>
                        <a:pt x="1144" y="804"/>
                      </a:cubicBezTo>
                      <a:cubicBezTo>
                        <a:pt x="1144" y="887"/>
                        <a:pt x="1168" y="970"/>
                        <a:pt x="1191" y="1042"/>
                      </a:cubicBezTo>
                      <a:cubicBezTo>
                        <a:pt x="1108" y="1018"/>
                        <a:pt x="1037" y="994"/>
                        <a:pt x="953" y="994"/>
                      </a:cubicBezTo>
                      <a:cubicBezTo>
                        <a:pt x="382" y="994"/>
                        <a:pt x="1" y="1566"/>
                        <a:pt x="215" y="2090"/>
                      </a:cubicBezTo>
                      <a:cubicBezTo>
                        <a:pt x="345" y="2407"/>
                        <a:pt x="645" y="2580"/>
                        <a:pt x="951" y="2580"/>
                      </a:cubicBezTo>
                      <a:cubicBezTo>
                        <a:pt x="1151" y="2580"/>
                        <a:pt x="1353" y="2507"/>
                        <a:pt x="1513" y="2352"/>
                      </a:cubicBezTo>
                      <a:lnTo>
                        <a:pt x="2596" y="3435"/>
                      </a:lnTo>
                      <a:cubicBezTo>
                        <a:pt x="2465" y="3685"/>
                        <a:pt x="2370" y="3947"/>
                        <a:pt x="2322" y="4221"/>
                      </a:cubicBezTo>
                      <a:cubicBezTo>
                        <a:pt x="2120" y="5150"/>
                        <a:pt x="2346" y="6114"/>
                        <a:pt x="2930" y="6864"/>
                      </a:cubicBezTo>
                      <a:lnTo>
                        <a:pt x="1525" y="8269"/>
                      </a:lnTo>
                      <a:cubicBezTo>
                        <a:pt x="1368" y="8107"/>
                        <a:pt x="1164" y="8031"/>
                        <a:pt x="961" y="8031"/>
                      </a:cubicBezTo>
                      <a:cubicBezTo>
                        <a:pt x="657" y="8031"/>
                        <a:pt x="356" y="8204"/>
                        <a:pt x="227" y="8519"/>
                      </a:cubicBezTo>
                      <a:cubicBezTo>
                        <a:pt x="13" y="9043"/>
                        <a:pt x="394" y="9614"/>
                        <a:pt x="965" y="9614"/>
                      </a:cubicBezTo>
                      <a:cubicBezTo>
                        <a:pt x="1037" y="9614"/>
                        <a:pt x="1120" y="9602"/>
                        <a:pt x="1203" y="9567"/>
                      </a:cubicBezTo>
                      <a:lnTo>
                        <a:pt x="1203" y="9567"/>
                      </a:lnTo>
                      <a:cubicBezTo>
                        <a:pt x="1168" y="9650"/>
                        <a:pt x="1156" y="9733"/>
                        <a:pt x="1156" y="9805"/>
                      </a:cubicBezTo>
                      <a:cubicBezTo>
                        <a:pt x="1156" y="10266"/>
                        <a:pt x="1528" y="10604"/>
                        <a:pt x="1947" y="10604"/>
                      </a:cubicBezTo>
                      <a:cubicBezTo>
                        <a:pt x="2047" y="10604"/>
                        <a:pt x="2150" y="10584"/>
                        <a:pt x="2251" y="10543"/>
                      </a:cubicBezTo>
                      <a:cubicBezTo>
                        <a:pt x="2775" y="10329"/>
                        <a:pt x="2906" y="9650"/>
                        <a:pt x="2513" y="9245"/>
                      </a:cubicBezTo>
                      <a:lnTo>
                        <a:pt x="3323" y="8424"/>
                      </a:lnTo>
                      <a:lnTo>
                        <a:pt x="3287" y="8364"/>
                      </a:lnTo>
                      <a:lnTo>
                        <a:pt x="3287" y="8364"/>
                      </a:lnTo>
                      <a:cubicBezTo>
                        <a:pt x="3299" y="8376"/>
                        <a:pt x="3311" y="8400"/>
                        <a:pt x="3334" y="8424"/>
                      </a:cubicBezTo>
                      <a:cubicBezTo>
                        <a:pt x="3537" y="8733"/>
                        <a:pt x="3894" y="8924"/>
                        <a:pt x="4275" y="8924"/>
                      </a:cubicBezTo>
                      <a:lnTo>
                        <a:pt x="6656" y="8924"/>
                      </a:lnTo>
                      <a:cubicBezTo>
                        <a:pt x="7037" y="8924"/>
                        <a:pt x="7394" y="8733"/>
                        <a:pt x="7609" y="8424"/>
                      </a:cubicBezTo>
                      <a:lnTo>
                        <a:pt x="8430" y="9245"/>
                      </a:lnTo>
                      <a:cubicBezTo>
                        <a:pt x="8037" y="9650"/>
                        <a:pt x="8168" y="10329"/>
                        <a:pt x="8692" y="10543"/>
                      </a:cubicBezTo>
                      <a:cubicBezTo>
                        <a:pt x="8793" y="10584"/>
                        <a:pt x="8896" y="10604"/>
                        <a:pt x="8996" y="10604"/>
                      </a:cubicBezTo>
                      <a:cubicBezTo>
                        <a:pt x="9415" y="10604"/>
                        <a:pt x="9788" y="10266"/>
                        <a:pt x="9788" y="9805"/>
                      </a:cubicBezTo>
                      <a:cubicBezTo>
                        <a:pt x="9788" y="9722"/>
                        <a:pt x="9764" y="9650"/>
                        <a:pt x="9740" y="9567"/>
                      </a:cubicBezTo>
                      <a:lnTo>
                        <a:pt x="9740" y="9567"/>
                      </a:lnTo>
                      <a:cubicBezTo>
                        <a:pt x="9811" y="9602"/>
                        <a:pt x="9895" y="9614"/>
                        <a:pt x="9978" y="9614"/>
                      </a:cubicBezTo>
                      <a:cubicBezTo>
                        <a:pt x="9992" y="9615"/>
                        <a:pt x="10007" y="9616"/>
                        <a:pt x="10021" y="9616"/>
                      </a:cubicBezTo>
                      <a:cubicBezTo>
                        <a:pt x="10454" y="9616"/>
                        <a:pt x="10812" y="9267"/>
                        <a:pt x="10812" y="8829"/>
                      </a:cubicBezTo>
                      <a:cubicBezTo>
                        <a:pt x="10812" y="8390"/>
                        <a:pt x="10454" y="8030"/>
                        <a:pt x="10020" y="8030"/>
                      </a:cubicBezTo>
                      <a:cubicBezTo>
                        <a:pt x="10006" y="8030"/>
                        <a:pt x="9992" y="8030"/>
                        <a:pt x="9978" y="8031"/>
                      </a:cubicBezTo>
                      <a:lnTo>
                        <a:pt x="9978" y="8043"/>
                      </a:lnTo>
                      <a:cubicBezTo>
                        <a:pt x="9764" y="8043"/>
                        <a:pt x="9561" y="8126"/>
                        <a:pt x="9407" y="8281"/>
                      </a:cubicBezTo>
                      <a:lnTo>
                        <a:pt x="7990" y="6852"/>
                      </a:lnTo>
                      <a:cubicBezTo>
                        <a:pt x="8752" y="5876"/>
                        <a:pt x="8883" y="4542"/>
                        <a:pt x="8323" y="3435"/>
                      </a:cubicBezTo>
                      <a:lnTo>
                        <a:pt x="9419" y="2352"/>
                      </a:lnTo>
                      <a:cubicBezTo>
                        <a:pt x="9574" y="2507"/>
                        <a:pt x="9773" y="2580"/>
                        <a:pt x="9971" y="2580"/>
                      </a:cubicBezTo>
                      <a:cubicBezTo>
                        <a:pt x="10275" y="2580"/>
                        <a:pt x="10575" y="2407"/>
                        <a:pt x="10704" y="2090"/>
                      </a:cubicBezTo>
                      <a:cubicBezTo>
                        <a:pt x="10919" y="1566"/>
                        <a:pt x="10538" y="994"/>
                        <a:pt x="9978" y="994"/>
                      </a:cubicBezTo>
                      <a:cubicBezTo>
                        <a:pt x="9895" y="994"/>
                        <a:pt x="9811" y="1006"/>
                        <a:pt x="9740" y="1042"/>
                      </a:cubicBezTo>
                      <a:cubicBezTo>
                        <a:pt x="9764" y="970"/>
                        <a:pt x="9776" y="887"/>
                        <a:pt x="9788" y="804"/>
                      </a:cubicBezTo>
                      <a:cubicBezTo>
                        <a:pt x="9788" y="345"/>
                        <a:pt x="9419" y="1"/>
                        <a:pt x="8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048425" y="1167759"/>
                  <a:ext cx="3170" cy="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08" extrusionOk="0">
                      <a:moveTo>
                        <a:pt x="1" y="0"/>
                      </a:moveTo>
                      <a:cubicBezTo>
                        <a:pt x="24" y="36"/>
                        <a:pt x="60" y="72"/>
                        <a:pt x="96" y="107"/>
                      </a:cubicBezTo>
                      <a:cubicBezTo>
                        <a:pt x="60" y="72"/>
                        <a:pt x="36" y="36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3060214" y="1217292"/>
                  <a:ext cx="1222" cy="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" extrusionOk="0">
                      <a:moveTo>
                        <a:pt x="1" y="0"/>
                      </a:moveTo>
                      <a:cubicBezTo>
                        <a:pt x="1" y="24"/>
                        <a:pt x="13" y="48"/>
                        <a:pt x="36" y="7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3048425" y="1167362"/>
                  <a:ext cx="3170" cy="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4" y="48"/>
                        <a:pt x="60" y="84"/>
                        <a:pt x="96" y="119"/>
                      </a:cubicBezTo>
                      <a:cubicBezTo>
                        <a:pt x="60" y="84"/>
                        <a:pt x="36" y="48"/>
                        <a:pt x="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9" name="Google Shape;1309;p26"/>
              <p:cNvGrpSpPr/>
              <p:nvPr/>
            </p:nvGrpSpPr>
            <p:grpSpPr>
              <a:xfrm>
                <a:off x="2461084" y="2409886"/>
                <a:ext cx="427410" cy="394685"/>
                <a:chOff x="2918284" y="2028886"/>
                <a:chExt cx="427410" cy="394685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3018144" y="2121184"/>
                  <a:ext cx="227294" cy="186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" h="5657" extrusionOk="0">
                      <a:moveTo>
                        <a:pt x="3442" y="1"/>
                      </a:moveTo>
                      <a:cubicBezTo>
                        <a:pt x="1549" y="1"/>
                        <a:pt x="1" y="1537"/>
                        <a:pt x="1" y="3442"/>
                      </a:cubicBezTo>
                      <a:lnTo>
                        <a:pt x="1" y="5656"/>
                      </a:lnTo>
                      <a:lnTo>
                        <a:pt x="6883" y="5656"/>
                      </a:lnTo>
                      <a:lnTo>
                        <a:pt x="6883" y="3442"/>
                      </a:lnTo>
                      <a:cubicBezTo>
                        <a:pt x="6883" y="1537"/>
                        <a:pt x="5347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3121966" y="2028886"/>
                  <a:ext cx="19681" cy="69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2094" extrusionOk="0">
                      <a:moveTo>
                        <a:pt x="298" y="1"/>
                      </a:moveTo>
                      <a:cubicBezTo>
                        <a:pt x="149" y="1"/>
                        <a:pt x="0" y="99"/>
                        <a:pt x="0" y="295"/>
                      </a:cubicBezTo>
                      <a:lnTo>
                        <a:pt x="0" y="1796"/>
                      </a:lnTo>
                      <a:cubicBezTo>
                        <a:pt x="0" y="1962"/>
                        <a:pt x="131" y="2093"/>
                        <a:pt x="298" y="2093"/>
                      </a:cubicBezTo>
                      <a:cubicBezTo>
                        <a:pt x="464" y="2093"/>
                        <a:pt x="595" y="1962"/>
                        <a:pt x="595" y="1796"/>
                      </a:cubicBezTo>
                      <a:lnTo>
                        <a:pt x="595" y="295"/>
                      </a:lnTo>
                      <a:cubicBezTo>
                        <a:pt x="595" y="99"/>
                        <a:pt x="44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2975941" y="2087369"/>
                  <a:ext cx="62644" cy="55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" h="1668" extrusionOk="0">
                      <a:moveTo>
                        <a:pt x="427" y="0"/>
                      </a:moveTo>
                      <a:cubicBezTo>
                        <a:pt x="199" y="0"/>
                        <a:pt x="1" y="295"/>
                        <a:pt x="219" y="513"/>
                      </a:cubicBezTo>
                      <a:lnTo>
                        <a:pt x="1279" y="1572"/>
                      </a:lnTo>
                      <a:cubicBezTo>
                        <a:pt x="1325" y="1631"/>
                        <a:pt x="1406" y="1666"/>
                        <a:pt x="1487" y="1668"/>
                      </a:cubicBezTo>
                      <a:lnTo>
                        <a:pt x="1487" y="1668"/>
                      </a:lnTo>
                      <a:cubicBezTo>
                        <a:pt x="1757" y="1663"/>
                        <a:pt x="1896" y="1333"/>
                        <a:pt x="1695" y="1156"/>
                      </a:cubicBezTo>
                      <a:lnTo>
                        <a:pt x="636" y="96"/>
                      </a:lnTo>
                      <a:cubicBezTo>
                        <a:pt x="571" y="28"/>
                        <a:pt x="498" y="0"/>
                        <a:pt x="427" y="0"/>
                      </a:cubicBezTo>
                      <a:close/>
                      <a:moveTo>
                        <a:pt x="1487" y="1668"/>
                      </a:moveTo>
                      <a:cubicBezTo>
                        <a:pt x="1485" y="1668"/>
                        <a:pt x="1483" y="1668"/>
                        <a:pt x="1481" y="1668"/>
                      </a:cubicBezTo>
                      <a:lnTo>
                        <a:pt x="1493" y="1668"/>
                      </a:lnTo>
                      <a:cubicBezTo>
                        <a:pt x="1491" y="1668"/>
                        <a:pt x="1489" y="1668"/>
                        <a:pt x="1487" y="16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2918284" y="2229300"/>
                  <a:ext cx="75522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597" extrusionOk="0">
                      <a:moveTo>
                        <a:pt x="393" y="1"/>
                      </a:moveTo>
                      <a:cubicBezTo>
                        <a:pt x="1" y="1"/>
                        <a:pt x="1" y="596"/>
                        <a:pt x="393" y="596"/>
                      </a:cubicBezTo>
                      <a:lnTo>
                        <a:pt x="1894" y="596"/>
                      </a:lnTo>
                      <a:cubicBezTo>
                        <a:pt x="2287" y="596"/>
                        <a:pt x="2287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3269775" y="2229300"/>
                  <a:ext cx="75919" cy="19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597" extrusionOk="0">
                      <a:moveTo>
                        <a:pt x="394" y="1"/>
                      </a:moveTo>
                      <a:cubicBezTo>
                        <a:pt x="1" y="1"/>
                        <a:pt x="1" y="596"/>
                        <a:pt x="394" y="596"/>
                      </a:cubicBezTo>
                      <a:lnTo>
                        <a:pt x="1894" y="596"/>
                      </a:lnTo>
                      <a:cubicBezTo>
                        <a:pt x="2299" y="596"/>
                        <a:pt x="2299" y="1"/>
                        <a:pt x="18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3224964" y="2087171"/>
                  <a:ext cx="62842" cy="5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674" extrusionOk="0">
                      <a:moveTo>
                        <a:pt x="1470" y="1"/>
                      </a:moveTo>
                      <a:cubicBezTo>
                        <a:pt x="1401" y="1"/>
                        <a:pt x="1328" y="27"/>
                        <a:pt x="1263" y="90"/>
                      </a:cubicBezTo>
                      <a:lnTo>
                        <a:pt x="203" y="1150"/>
                      </a:lnTo>
                      <a:cubicBezTo>
                        <a:pt x="0" y="1340"/>
                        <a:pt x="143" y="1674"/>
                        <a:pt x="417" y="1674"/>
                      </a:cubicBezTo>
                      <a:cubicBezTo>
                        <a:pt x="501" y="1662"/>
                        <a:pt x="572" y="1638"/>
                        <a:pt x="631" y="1578"/>
                      </a:cubicBezTo>
                      <a:lnTo>
                        <a:pt x="1691" y="519"/>
                      </a:lnTo>
                      <a:cubicBezTo>
                        <a:pt x="1902" y="299"/>
                        <a:pt x="1703" y="1"/>
                        <a:pt x="14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2990636" y="2322093"/>
                  <a:ext cx="282309" cy="101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" h="3073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65"/>
                      </a:cubicBezTo>
                      <a:lnTo>
                        <a:pt x="0" y="2608"/>
                      </a:lnTo>
                      <a:cubicBezTo>
                        <a:pt x="0" y="2870"/>
                        <a:pt x="203" y="3073"/>
                        <a:pt x="465" y="3073"/>
                      </a:cubicBezTo>
                      <a:lnTo>
                        <a:pt x="8085" y="3073"/>
                      </a:lnTo>
                      <a:cubicBezTo>
                        <a:pt x="8347" y="3073"/>
                        <a:pt x="8549" y="2870"/>
                        <a:pt x="8549" y="2608"/>
                      </a:cubicBezTo>
                      <a:lnTo>
                        <a:pt x="8549" y="465"/>
                      </a:lnTo>
                      <a:cubicBezTo>
                        <a:pt x="8549" y="203"/>
                        <a:pt x="8347" y="1"/>
                        <a:pt x="80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7" name="Google Shape;1317;p26"/>
            <p:cNvGrpSpPr/>
            <p:nvPr/>
          </p:nvGrpSpPr>
          <p:grpSpPr>
            <a:xfrm>
              <a:off x="6309368" y="1361983"/>
              <a:ext cx="1438645" cy="1479441"/>
              <a:chOff x="6309368" y="1361983"/>
              <a:chExt cx="1438645" cy="1479441"/>
            </a:xfrm>
          </p:grpSpPr>
          <p:grpSp>
            <p:nvGrpSpPr>
              <p:cNvPr id="1318" name="Google Shape;1318;p26"/>
              <p:cNvGrpSpPr/>
              <p:nvPr/>
            </p:nvGrpSpPr>
            <p:grpSpPr>
              <a:xfrm>
                <a:off x="6401368" y="1361983"/>
                <a:ext cx="349939" cy="294924"/>
                <a:chOff x="5944168" y="980983"/>
                <a:chExt cx="349939" cy="294924"/>
              </a:xfrm>
            </p:grpSpPr>
            <p:sp>
              <p:nvSpPr>
                <p:cNvPr id="1319" name="Google Shape;1319;p26"/>
                <p:cNvSpPr/>
                <p:nvPr/>
              </p:nvSpPr>
              <p:spPr>
                <a:xfrm>
                  <a:off x="5944168" y="980983"/>
                  <a:ext cx="349939" cy="29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7" h="8931" extrusionOk="0">
                      <a:moveTo>
                        <a:pt x="5298" y="453"/>
                      </a:moveTo>
                      <a:cubicBezTo>
                        <a:pt x="5656" y="453"/>
                        <a:pt x="5989" y="644"/>
                        <a:pt x="6168" y="965"/>
                      </a:cubicBezTo>
                      <a:lnTo>
                        <a:pt x="9632" y="6966"/>
                      </a:lnTo>
                      <a:cubicBezTo>
                        <a:pt x="10013" y="7633"/>
                        <a:pt x="9537" y="8466"/>
                        <a:pt x="8763" y="8466"/>
                      </a:cubicBezTo>
                      <a:lnTo>
                        <a:pt x="1822" y="8466"/>
                      </a:lnTo>
                      <a:cubicBezTo>
                        <a:pt x="1060" y="8466"/>
                        <a:pt x="572" y="7633"/>
                        <a:pt x="964" y="6966"/>
                      </a:cubicBezTo>
                      <a:lnTo>
                        <a:pt x="4429" y="953"/>
                      </a:lnTo>
                      <a:cubicBezTo>
                        <a:pt x="4608" y="644"/>
                        <a:pt x="4941" y="453"/>
                        <a:pt x="5298" y="453"/>
                      </a:cubicBezTo>
                      <a:close/>
                      <a:moveTo>
                        <a:pt x="5267" y="0"/>
                      </a:moveTo>
                      <a:cubicBezTo>
                        <a:pt x="4755" y="0"/>
                        <a:pt x="4281" y="284"/>
                        <a:pt x="4036" y="727"/>
                      </a:cubicBezTo>
                      <a:lnTo>
                        <a:pt x="560" y="6728"/>
                      </a:lnTo>
                      <a:cubicBezTo>
                        <a:pt x="0" y="7704"/>
                        <a:pt x="703" y="8930"/>
                        <a:pt x="1834" y="8930"/>
                      </a:cubicBezTo>
                      <a:lnTo>
                        <a:pt x="8763" y="8930"/>
                      </a:lnTo>
                      <a:cubicBezTo>
                        <a:pt x="9894" y="8930"/>
                        <a:pt x="10597" y="7704"/>
                        <a:pt x="10037" y="6728"/>
                      </a:cubicBezTo>
                      <a:lnTo>
                        <a:pt x="6560" y="727"/>
                      </a:lnTo>
                      <a:cubicBezTo>
                        <a:pt x="6315" y="284"/>
                        <a:pt x="5842" y="0"/>
                        <a:pt x="5330" y="0"/>
                      </a:cubicBezTo>
                      <a:cubicBezTo>
                        <a:pt x="5319" y="0"/>
                        <a:pt x="5309" y="0"/>
                        <a:pt x="5298" y="1"/>
                      </a:cubicBezTo>
                      <a:cubicBezTo>
                        <a:pt x="5288" y="0"/>
                        <a:pt x="5277" y="0"/>
                        <a:pt x="52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6073517" y="1029724"/>
                  <a:ext cx="96756" cy="135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4109" extrusionOk="0">
                      <a:moveTo>
                        <a:pt x="1381" y="1"/>
                      </a:moveTo>
                      <a:cubicBezTo>
                        <a:pt x="0" y="1"/>
                        <a:pt x="1381" y="4109"/>
                        <a:pt x="1381" y="4109"/>
                      </a:cubicBezTo>
                      <a:cubicBezTo>
                        <a:pt x="1381" y="4109"/>
                        <a:pt x="2929" y="1"/>
                        <a:pt x="138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6093958" y="1176014"/>
                  <a:ext cx="50756" cy="5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536" extrusionOk="0">
                      <a:moveTo>
                        <a:pt x="762" y="0"/>
                      </a:moveTo>
                      <a:cubicBezTo>
                        <a:pt x="346" y="0"/>
                        <a:pt x="0" y="345"/>
                        <a:pt x="0" y="762"/>
                      </a:cubicBezTo>
                      <a:cubicBezTo>
                        <a:pt x="0" y="1191"/>
                        <a:pt x="346" y="1536"/>
                        <a:pt x="762" y="1536"/>
                      </a:cubicBezTo>
                      <a:cubicBezTo>
                        <a:pt x="1191" y="1536"/>
                        <a:pt x="1536" y="1191"/>
                        <a:pt x="1536" y="762"/>
                      </a:cubicBezTo>
                      <a:cubicBezTo>
                        <a:pt x="1536" y="345"/>
                        <a:pt x="1191" y="0"/>
                        <a:pt x="7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2" name="Google Shape;1322;p26"/>
              <p:cNvSpPr/>
              <p:nvPr/>
            </p:nvSpPr>
            <p:spPr>
              <a:xfrm>
                <a:off x="7522700" y="1860128"/>
                <a:ext cx="225313" cy="360969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10931" extrusionOk="0">
                    <a:moveTo>
                      <a:pt x="3418" y="691"/>
                    </a:moveTo>
                    <a:cubicBezTo>
                      <a:pt x="4537" y="691"/>
                      <a:pt x="5442" y="1596"/>
                      <a:pt x="5442" y="2715"/>
                    </a:cubicBezTo>
                    <a:lnTo>
                      <a:pt x="5442" y="5180"/>
                    </a:lnTo>
                    <a:lnTo>
                      <a:pt x="1394" y="5180"/>
                    </a:lnTo>
                    <a:lnTo>
                      <a:pt x="1394" y="2715"/>
                    </a:lnTo>
                    <a:cubicBezTo>
                      <a:pt x="1394" y="1596"/>
                      <a:pt x="2298" y="691"/>
                      <a:pt x="3418" y="691"/>
                    </a:cubicBezTo>
                    <a:close/>
                    <a:moveTo>
                      <a:pt x="3418" y="6466"/>
                    </a:moveTo>
                    <a:cubicBezTo>
                      <a:pt x="4442" y="6466"/>
                      <a:pt x="4715" y="7883"/>
                      <a:pt x="3775" y="8276"/>
                    </a:cubicBezTo>
                    <a:lnTo>
                      <a:pt x="3775" y="9276"/>
                    </a:lnTo>
                    <a:cubicBezTo>
                      <a:pt x="3775" y="9514"/>
                      <a:pt x="3596" y="9633"/>
                      <a:pt x="3418" y="9633"/>
                    </a:cubicBezTo>
                    <a:cubicBezTo>
                      <a:pt x="3239" y="9633"/>
                      <a:pt x="3060" y="9514"/>
                      <a:pt x="3060" y="9276"/>
                    </a:cubicBezTo>
                    <a:lnTo>
                      <a:pt x="3060" y="8276"/>
                    </a:lnTo>
                    <a:cubicBezTo>
                      <a:pt x="2108" y="7883"/>
                      <a:pt x="2394" y="6466"/>
                      <a:pt x="3418" y="6466"/>
                    </a:cubicBezTo>
                    <a:close/>
                    <a:moveTo>
                      <a:pt x="3418" y="1"/>
                    </a:moveTo>
                    <a:cubicBezTo>
                      <a:pt x="1917" y="1"/>
                      <a:pt x="703" y="1215"/>
                      <a:pt x="703" y="2715"/>
                    </a:cubicBezTo>
                    <a:lnTo>
                      <a:pt x="703" y="5180"/>
                    </a:lnTo>
                    <a:lnTo>
                      <a:pt x="584" y="5180"/>
                    </a:lnTo>
                    <a:cubicBezTo>
                      <a:pt x="262" y="5180"/>
                      <a:pt x="1" y="5442"/>
                      <a:pt x="1" y="5763"/>
                    </a:cubicBezTo>
                    <a:lnTo>
                      <a:pt x="1" y="10347"/>
                    </a:lnTo>
                    <a:cubicBezTo>
                      <a:pt x="1" y="10669"/>
                      <a:pt x="262" y="10931"/>
                      <a:pt x="584" y="10931"/>
                    </a:cubicBezTo>
                    <a:lnTo>
                      <a:pt x="6239" y="10931"/>
                    </a:lnTo>
                    <a:cubicBezTo>
                      <a:pt x="6561" y="10931"/>
                      <a:pt x="6823" y="10669"/>
                      <a:pt x="6823" y="10347"/>
                    </a:cubicBezTo>
                    <a:lnTo>
                      <a:pt x="6823" y="5763"/>
                    </a:lnTo>
                    <a:cubicBezTo>
                      <a:pt x="6823" y="5442"/>
                      <a:pt x="6561" y="5180"/>
                      <a:pt x="6239" y="5180"/>
                    </a:cubicBezTo>
                    <a:lnTo>
                      <a:pt x="6132" y="5180"/>
                    </a:lnTo>
                    <a:lnTo>
                      <a:pt x="6132" y="2715"/>
                    </a:lnTo>
                    <a:cubicBezTo>
                      <a:pt x="6132" y="1215"/>
                      <a:pt x="4918" y="1"/>
                      <a:pt x="3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6"/>
              <p:cNvSpPr/>
              <p:nvPr/>
            </p:nvSpPr>
            <p:spPr>
              <a:xfrm>
                <a:off x="6309368" y="2445848"/>
                <a:ext cx="393727" cy="39557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1979" extrusionOk="0">
                    <a:moveTo>
                      <a:pt x="3965" y="516"/>
                    </a:moveTo>
                    <a:cubicBezTo>
                      <a:pt x="3417" y="1004"/>
                      <a:pt x="3012" y="1635"/>
                      <a:pt x="2774" y="2350"/>
                    </a:cubicBezTo>
                    <a:lnTo>
                      <a:pt x="1512" y="2350"/>
                    </a:lnTo>
                    <a:cubicBezTo>
                      <a:pt x="2096" y="1469"/>
                      <a:pt x="2953" y="826"/>
                      <a:pt x="3953" y="516"/>
                    </a:cubicBezTo>
                    <a:close/>
                    <a:moveTo>
                      <a:pt x="5120" y="326"/>
                    </a:moveTo>
                    <a:lnTo>
                      <a:pt x="5120" y="2350"/>
                    </a:lnTo>
                    <a:lnTo>
                      <a:pt x="3119" y="2350"/>
                    </a:lnTo>
                    <a:cubicBezTo>
                      <a:pt x="3548" y="1195"/>
                      <a:pt x="4286" y="421"/>
                      <a:pt x="5120" y="326"/>
                    </a:cubicBezTo>
                    <a:close/>
                    <a:moveTo>
                      <a:pt x="5441" y="337"/>
                    </a:moveTo>
                    <a:cubicBezTo>
                      <a:pt x="6275" y="433"/>
                      <a:pt x="7001" y="1207"/>
                      <a:pt x="7441" y="2350"/>
                    </a:cubicBezTo>
                    <a:lnTo>
                      <a:pt x="5441" y="2350"/>
                    </a:lnTo>
                    <a:lnTo>
                      <a:pt x="5441" y="337"/>
                    </a:lnTo>
                    <a:close/>
                    <a:moveTo>
                      <a:pt x="6584" y="516"/>
                    </a:moveTo>
                    <a:lnTo>
                      <a:pt x="6584" y="516"/>
                    </a:lnTo>
                    <a:cubicBezTo>
                      <a:pt x="7596" y="826"/>
                      <a:pt x="8465" y="1469"/>
                      <a:pt x="9037" y="2350"/>
                    </a:cubicBezTo>
                    <a:lnTo>
                      <a:pt x="7775" y="2350"/>
                    </a:lnTo>
                    <a:cubicBezTo>
                      <a:pt x="7549" y="1647"/>
                      <a:pt x="7144" y="1016"/>
                      <a:pt x="6584" y="516"/>
                    </a:cubicBezTo>
                    <a:close/>
                    <a:moveTo>
                      <a:pt x="2667" y="2671"/>
                    </a:moveTo>
                    <a:cubicBezTo>
                      <a:pt x="2477" y="3326"/>
                      <a:pt x="2369" y="3993"/>
                      <a:pt x="2357" y="4683"/>
                    </a:cubicBezTo>
                    <a:lnTo>
                      <a:pt x="762" y="4683"/>
                    </a:lnTo>
                    <a:cubicBezTo>
                      <a:pt x="774" y="3981"/>
                      <a:pt x="964" y="3290"/>
                      <a:pt x="1298" y="2671"/>
                    </a:cubicBezTo>
                    <a:close/>
                    <a:moveTo>
                      <a:pt x="7560" y="2671"/>
                    </a:moveTo>
                    <a:cubicBezTo>
                      <a:pt x="7751" y="3326"/>
                      <a:pt x="7858" y="4005"/>
                      <a:pt x="7870" y="4683"/>
                    </a:cubicBezTo>
                    <a:lnTo>
                      <a:pt x="5441" y="4683"/>
                    </a:lnTo>
                    <a:lnTo>
                      <a:pt x="5441" y="2671"/>
                    </a:lnTo>
                    <a:close/>
                    <a:moveTo>
                      <a:pt x="9239" y="2671"/>
                    </a:moveTo>
                    <a:cubicBezTo>
                      <a:pt x="9583" y="3287"/>
                      <a:pt x="9761" y="3973"/>
                      <a:pt x="9787" y="4683"/>
                    </a:cubicBezTo>
                    <a:lnTo>
                      <a:pt x="8192" y="4683"/>
                    </a:lnTo>
                    <a:cubicBezTo>
                      <a:pt x="8180" y="4005"/>
                      <a:pt x="8084" y="3326"/>
                      <a:pt x="7882" y="2671"/>
                    </a:cubicBezTo>
                    <a:close/>
                    <a:moveTo>
                      <a:pt x="5108" y="2671"/>
                    </a:moveTo>
                    <a:lnTo>
                      <a:pt x="5108" y="4695"/>
                    </a:lnTo>
                    <a:lnTo>
                      <a:pt x="2679" y="4683"/>
                    </a:lnTo>
                    <a:cubicBezTo>
                      <a:pt x="2691" y="4005"/>
                      <a:pt x="2798" y="3326"/>
                      <a:pt x="2988" y="2671"/>
                    </a:cubicBezTo>
                    <a:close/>
                    <a:moveTo>
                      <a:pt x="9787" y="5017"/>
                    </a:moveTo>
                    <a:cubicBezTo>
                      <a:pt x="9775" y="5326"/>
                      <a:pt x="9727" y="5648"/>
                      <a:pt x="9656" y="5945"/>
                    </a:cubicBezTo>
                    <a:cubicBezTo>
                      <a:pt x="9251" y="5540"/>
                      <a:pt x="8739" y="5255"/>
                      <a:pt x="8180" y="5148"/>
                    </a:cubicBezTo>
                    <a:lnTo>
                      <a:pt x="8192" y="5148"/>
                    </a:lnTo>
                    <a:lnTo>
                      <a:pt x="8192" y="5017"/>
                    </a:lnTo>
                    <a:close/>
                    <a:moveTo>
                      <a:pt x="7870" y="5017"/>
                    </a:moveTo>
                    <a:lnTo>
                      <a:pt x="7870" y="5112"/>
                    </a:lnTo>
                    <a:cubicBezTo>
                      <a:pt x="7811" y="5112"/>
                      <a:pt x="7739" y="5100"/>
                      <a:pt x="7668" y="5100"/>
                    </a:cubicBezTo>
                    <a:cubicBezTo>
                      <a:pt x="6798" y="5100"/>
                      <a:pt x="5965" y="5517"/>
                      <a:pt x="5441" y="6219"/>
                    </a:cubicBezTo>
                    <a:lnTo>
                      <a:pt x="5441" y="5017"/>
                    </a:lnTo>
                    <a:close/>
                    <a:moveTo>
                      <a:pt x="2357" y="5005"/>
                    </a:moveTo>
                    <a:cubicBezTo>
                      <a:pt x="2369" y="5683"/>
                      <a:pt x="2477" y="6362"/>
                      <a:pt x="2667" y="7017"/>
                    </a:cubicBezTo>
                    <a:lnTo>
                      <a:pt x="1310" y="7017"/>
                    </a:lnTo>
                    <a:cubicBezTo>
                      <a:pt x="964" y="6398"/>
                      <a:pt x="774" y="5719"/>
                      <a:pt x="750" y="5017"/>
                    </a:cubicBezTo>
                    <a:lnTo>
                      <a:pt x="762" y="5005"/>
                    </a:lnTo>
                    <a:close/>
                    <a:moveTo>
                      <a:pt x="5108" y="5017"/>
                    </a:moveTo>
                    <a:lnTo>
                      <a:pt x="5108" y="6779"/>
                    </a:lnTo>
                    <a:cubicBezTo>
                      <a:pt x="5072" y="6862"/>
                      <a:pt x="5048" y="6945"/>
                      <a:pt x="5024" y="7029"/>
                    </a:cubicBezTo>
                    <a:lnTo>
                      <a:pt x="2988" y="7029"/>
                    </a:lnTo>
                    <a:cubicBezTo>
                      <a:pt x="2798" y="6374"/>
                      <a:pt x="2691" y="5695"/>
                      <a:pt x="2679" y="5017"/>
                    </a:cubicBezTo>
                    <a:close/>
                    <a:moveTo>
                      <a:pt x="5165" y="9099"/>
                    </a:moveTo>
                    <a:cubicBezTo>
                      <a:pt x="5178" y="9123"/>
                      <a:pt x="5190" y="9148"/>
                      <a:pt x="5203" y="9172"/>
                    </a:cubicBezTo>
                    <a:cubicBezTo>
                      <a:pt x="5189" y="9149"/>
                      <a:pt x="5177" y="9124"/>
                      <a:pt x="5165" y="9099"/>
                    </a:cubicBezTo>
                    <a:close/>
                    <a:moveTo>
                      <a:pt x="2774" y="7350"/>
                    </a:moveTo>
                    <a:cubicBezTo>
                      <a:pt x="3000" y="8053"/>
                      <a:pt x="3417" y="8684"/>
                      <a:pt x="3965" y="9184"/>
                    </a:cubicBezTo>
                    <a:cubicBezTo>
                      <a:pt x="2953" y="8874"/>
                      <a:pt x="2084" y="8231"/>
                      <a:pt x="1500" y="7350"/>
                    </a:cubicBezTo>
                    <a:close/>
                    <a:moveTo>
                      <a:pt x="4941" y="7350"/>
                    </a:moveTo>
                    <a:cubicBezTo>
                      <a:pt x="4823" y="7910"/>
                      <a:pt x="4889" y="8489"/>
                      <a:pt x="5123" y="9008"/>
                    </a:cubicBezTo>
                    <a:lnTo>
                      <a:pt x="5123" y="9008"/>
                    </a:lnTo>
                    <a:cubicBezTo>
                      <a:pt x="5118" y="8999"/>
                      <a:pt x="5113" y="8990"/>
                      <a:pt x="5108" y="8981"/>
                    </a:cubicBezTo>
                    <a:lnTo>
                      <a:pt x="5108" y="9362"/>
                    </a:lnTo>
                    <a:cubicBezTo>
                      <a:pt x="4274" y="9267"/>
                      <a:pt x="3536" y="8493"/>
                      <a:pt x="3096" y="7350"/>
                    </a:cubicBezTo>
                    <a:close/>
                    <a:moveTo>
                      <a:pt x="5289" y="9328"/>
                    </a:moveTo>
                    <a:lnTo>
                      <a:pt x="5322" y="9374"/>
                    </a:lnTo>
                    <a:cubicBezTo>
                      <a:pt x="5308" y="9360"/>
                      <a:pt x="5298" y="9345"/>
                      <a:pt x="5289" y="9328"/>
                    </a:cubicBezTo>
                    <a:close/>
                    <a:moveTo>
                      <a:pt x="7643" y="5802"/>
                    </a:moveTo>
                    <a:cubicBezTo>
                      <a:pt x="8708" y="5802"/>
                      <a:pt x="9727" y="6625"/>
                      <a:pt x="9727" y="7874"/>
                    </a:cubicBezTo>
                    <a:cubicBezTo>
                      <a:pt x="9739" y="9017"/>
                      <a:pt x="8811" y="9958"/>
                      <a:pt x="7656" y="9958"/>
                    </a:cubicBezTo>
                    <a:lnTo>
                      <a:pt x="7656" y="9946"/>
                    </a:lnTo>
                    <a:cubicBezTo>
                      <a:pt x="5810" y="9946"/>
                      <a:pt x="4893" y="7719"/>
                      <a:pt x="6191" y="6410"/>
                    </a:cubicBezTo>
                    <a:cubicBezTo>
                      <a:pt x="6615" y="5990"/>
                      <a:pt x="7134" y="5802"/>
                      <a:pt x="7643" y="5802"/>
                    </a:cubicBezTo>
                    <a:close/>
                    <a:moveTo>
                      <a:pt x="5266" y="1"/>
                    </a:moveTo>
                    <a:cubicBezTo>
                      <a:pt x="4250" y="1"/>
                      <a:pt x="3237" y="319"/>
                      <a:pt x="2381" y="957"/>
                    </a:cubicBezTo>
                    <a:cubicBezTo>
                      <a:pt x="691" y="2207"/>
                      <a:pt x="0" y="4386"/>
                      <a:pt x="667" y="6374"/>
                    </a:cubicBezTo>
                    <a:cubicBezTo>
                      <a:pt x="1322" y="8362"/>
                      <a:pt x="3179" y="9708"/>
                      <a:pt x="5274" y="9708"/>
                    </a:cubicBezTo>
                    <a:cubicBezTo>
                      <a:pt x="5370" y="9708"/>
                      <a:pt x="5465" y="9696"/>
                      <a:pt x="5560" y="9684"/>
                    </a:cubicBezTo>
                    <a:cubicBezTo>
                      <a:pt x="6107" y="10329"/>
                      <a:pt x="6886" y="10660"/>
                      <a:pt x="7669" y="10660"/>
                    </a:cubicBezTo>
                    <a:cubicBezTo>
                      <a:pt x="8316" y="10660"/>
                      <a:pt x="8966" y="10433"/>
                      <a:pt x="9489" y="9970"/>
                    </a:cubicBezTo>
                    <a:lnTo>
                      <a:pt x="9858" y="10339"/>
                    </a:lnTo>
                    <a:cubicBezTo>
                      <a:pt x="9823" y="10458"/>
                      <a:pt x="9858" y="10601"/>
                      <a:pt x="9954" y="10684"/>
                    </a:cubicBezTo>
                    <a:lnTo>
                      <a:pt x="11120" y="11851"/>
                    </a:lnTo>
                    <a:cubicBezTo>
                      <a:pt x="11200" y="11941"/>
                      <a:pt x="11292" y="11979"/>
                      <a:pt x="11381" y="11979"/>
                    </a:cubicBezTo>
                    <a:cubicBezTo>
                      <a:pt x="11667" y="11979"/>
                      <a:pt x="11923" y="11593"/>
                      <a:pt x="11632" y="11339"/>
                    </a:cubicBezTo>
                    <a:lnTo>
                      <a:pt x="10466" y="10172"/>
                    </a:lnTo>
                    <a:cubicBezTo>
                      <a:pt x="10404" y="10101"/>
                      <a:pt x="10308" y="10063"/>
                      <a:pt x="10215" y="10063"/>
                    </a:cubicBezTo>
                    <a:cubicBezTo>
                      <a:pt x="10183" y="10063"/>
                      <a:pt x="10151" y="10068"/>
                      <a:pt x="10120" y="10077"/>
                    </a:cubicBezTo>
                    <a:lnTo>
                      <a:pt x="9751" y="9708"/>
                    </a:lnTo>
                    <a:cubicBezTo>
                      <a:pt x="10608" y="8743"/>
                      <a:pt x="10680" y="7303"/>
                      <a:pt x="9918" y="6255"/>
                    </a:cubicBezTo>
                    <a:cubicBezTo>
                      <a:pt x="10525" y="4255"/>
                      <a:pt x="9775" y="2088"/>
                      <a:pt x="8061" y="885"/>
                    </a:cubicBezTo>
                    <a:cubicBezTo>
                      <a:pt x="7220" y="296"/>
                      <a:pt x="6242" y="1"/>
                      <a:pt x="5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26"/>
            <p:cNvGrpSpPr/>
            <p:nvPr/>
          </p:nvGrpSpPr>
          <p:grpSpPr>
            <a:xfrm>
              <a:off x="3327961" y="1325336"/>
              <a:ext cx="2468795" cy="1485418"/>
              <a:chOff x="3327961" y="1325336"/>
              <a:chExt cx="2468795" cy="1485418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3327961" y="2662516"/>
                <a:ext cx="2468795" cy="147842"/>
              </a:xfrm>
              <a:custGeom>
                <a:avLst/>
                <a:gdLst/>
                <a:ahLst/>
                <a:cxnLst/>
                <a:rect l="l" t="t" r="r" b="b"/>
                <a:pathLst>
                  <a:path w="74761" h="4477" extrusionOk="0">
                    <a:moveTo>
                      <a:pt x="1" y="0"/>
                    </a:moveTo>
                    <a:lnTo>
                      <a:pt x="1" y="2036"/>
                    </a:lnTo>
                    <a:cubicBezTo>
                      <a:pt x="1" y="3382"/>
                      <a:pt x="1096" y="4477"/>
                      <a:pt x="2442" y="4477"/>
                    </a:cubicBezTo>
                    <a:lnTo>
                      <a:pt x="72308" y="4477"/>
                    </a:lnTo>
                    <a:cubicBezTo>
                      <a:pt x="73665" y="4477"/>
                      <a:pt x="74760" y="3382"/>
                      <a:pt x="74760" y="2036"/>
                    </a:cubicBezTo>
                    <a:lnTo>
                      <a:pt x="747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3483266" y="2736817"/>
                <a:ext cx="2158582" cy="73937"/>
              </a:xfrm>
              <a:custGeom>
                <a:avLst/>
                <a:gdLst/>
                <a:ahLst/>
                <a:cxnLst/>
                <a:rect l="l" t="t" r="r" b="b"/>
                <a:pathLst>
                  <a:path w="65367" h="2239" extrusionOk="0">
                    <a:moveTo>
                      <a:pt x="3870" y="1"/>
                    </a:moveTo>
                    <a:cubicBezTo>
                      <a:pt x="2275" y="1"/>
                      <a:pt x="799" y="846"/>
                      <a:pt x="1" y="2239"/>
                    </a:cubicBezTo>
                    <a:lnTo>
                      <a:pt x="65366" y="2239"/>
                    </a:lnTo>
                    <a:cubicBezTo>
                      <a:pt x="64568" y="846"/>
                      <a:pt x="63092" y="1"/>
                      <a:pt x="614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3591018" y="1325336"/>
                <a:ext cx="1942317" cy="1337213"/>
              </a:xfrm>
              <a:custGeom>
                <a:avLst/>
                <a:gdLst/>
                <a:ahLst/>
                <a:cxnLst/>
                <a:rect l="l" t="t" r="r" b="b"/>
                <a:pathLst>
                  <a:path w="58818" h="40494" extrusionOk="0">
                    <a:moveTo>
                      <a:pt x="1381" y="0"/>
                    </a:moveTo>
                    <a:cubicBezTo>
                      <a:pt x="619" y="0"/>
                      <a:pt x="0" y="619"/>
                      <a:pt x="0" y="1381"/>
                    </a:cubicBezTo>
                    <a:lnTo>
                      <a:pt x="0" y="40493"/>
                    </a:lnTo>
                    <a:lnTo>
                      <a:pt x="58817" y="40493"/>
                    </a:lnTo>
                    <a:lnTo>
                      <a:pt x="58817" y="1381"/>
                    </a:lnTo>
                    <a:cubicBezTo>
                      <a:pt x="58817" y="619"/>
                      <a:pt x="58198" y="0"/>
                      <a:pt x="57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3665319" y="1385867"/>
                <a:ext cx="1793683" cy="1276683"/>
              </a:xfrm>
              <a:custGeom>
                <a:avLst/>
                <a:gdLst/>
                <a:ahLst/>
                <a:cxnLst/>
                <a:rect l="l" t="t" r="r" b="b"/>
                <a:pathLst>
                  <a:path w="54317" h="38661" extrusionOk="0">
                    <a:moveTo>
                      <a:pt x="1286" y="1"/>
                    </a:moveTo>
                    <a:cubicBezTo>
                      <a:pt x="572" y="1"/>
                      <a:pt x="0" y="572"/>
                      <a:pt x="0" y="1287"/>
                    </a:cubicBezTo>
                    <a:lnTo>
                      <a:pt x="0" y="38660"/>
                    </a:lnTo>
                    <a:lnTo>
                      <a:pt x="54317" y="38660"/>
                    </a:lnTo>
                    <a:lnTo>
                      <a:pt x="54317" y="1287"/>
                    </a:lnTo>
                    <a:cubicBezTo>
                      <a:pt x="54317" y="572"/>
                      <a:pt x="53745" y="1"/>
                      <a:pt x="53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685363" y="1406308"/>
                <a:ext cx="1753198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91" h="38042" extrusionOk="0">
                    <a:moveTo>
                      <a:pt x="894" y="1"/>
                    </a:moveTo>
                    <a:cubicBezTo>
                      <a:pt x="405" y="1"/>
                      <a:pt x="1" y="394"/>
                      <a:pt x="13" y="882"/>
                    </a:cubicBezTo>
                    <a:lnTo>
                      <a:pt x="13" y="38041"/>
                    </a:lnTo>
                    <a:lnTo>
                      <a:pt x="53091" y="38041"/>
                    </a:lnTo>
                    <a:lnTo>
                      <a:pt x="53091" y="882"/>
                    </a:lnTo>
                    <a:cubicBezTo>
                      <a:pt x="53091" y="394"/>
                      <a:pt x="52698" y="1"/>
                      <a:pt x="52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6"/>
              <p:cNvSpPr/>
              <p:nvPr/>
            </p:nvSpPr>
            <p:spPr>
              <a:xfrm>
                <a:off x="3685760" y="1406308"/>
                <a:ext cx="1752801" cy="1256242"/>
              </a:xfrm>
              <a:custGeom>
                <a:avLst/>
                <a:gdLst/>
                <a:ahLst/>
                <a:cxnLst/>
                <a:rect l="l" t="t" r="r" b="b"/>
                <a:pathLst>
                  <a:path w="53079" h="38042" extrusionOk="0">
                    <a:moveTo>
                      <a:pt x="51174" y="1"/>
                    </a:moveTo>
                    <a:lnTo>
                      <a:pt x="1" y="38041"/>
                    </a:lnTo>
                    <a:lnTo>
                      <a:pt x="53079" y="38041"/>
                    </a:lnTo>
                    <a:lnTo>
                      <a:pt x="53079" y="1358"/>
                    </a:lnTo>
                    <a:cubicBezTo>
                      <a:pt x="53079" y="608"/>
                      <a:pt x="52471" y="1"/>
                      <a:pt x="5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6"/>
              <p:cNvSpPr/>
              <p:nvPr/>
            </p:nvSpPr>
            <p:spPr>
              <a:xfrm>
                <a:off x="4060862" y="1540379"/>
                <a:ext cx="1001837" cy="987703"/>
              </a:xfrm>
              <a:custGeom>
                <a:avLst/>
                <a:gdLst/>
                <a:ahLst/>
                <a:cxnLst/>
                <a:rect l="l" t="t" r="r" b="b"/>
                <a:pathLst>
                  <a:path w="30338" h="29910" extrusionOk="0">
                    <a:moveTo>
                      <a:pt x="15181" y="2311"/>
                    </a:moveTo>
                    <a:lnTo>
                      <a:pt x="28087" y="5990"/>
                    </a:lnTo>
                    <a:cubicBezTo>
                      <a:pt x="28087" y="5990"/>
                      <a:pt x="28027" y="27659"/>
                      <a:pt x="15181" y="27659"/>
                    </a:cubicBezTo>
                    <a:lnTo>
                      <a:pt x="15181" y="27647"/>
                    </a:lnTo>
                    <a:cubicBezTo>
                      <a:pt x="2334" y="27647"/>
                      <a:pt x="2274" y="5990"/>
                      <a:pt x="2274" y="5990"/>
                    </a:cubicBezTo>
                    <a:lnTo>
                      <a:pt x="15181" y="2311"/>
                    </a:lnTo>
                    <a:close/>
                    <a:moveTo>
                      <a:pt x="15181" y="1"/>
                    </a:moveTo>
                    <a:lnTo>
                      <a:pt x="0" y="4132"/>
                    </a:lnTo>
                    <a:lnTo>
                      <a:pt x="0" y="6002"/>
                    </a:lnTo>
                    <a:cubicBezTo>
                      <a:pt x="0" y="6240"/>
                      <a:pt x="36" y="11800"/>
                      <a:pt x="1738" y="17467"/>
                    </a:cubicBezTo>
                    <a:cubicBezTo>
                      <a:pt x="4810" y="27754"/>
                      <a:pt x="10740" y="29909"/>
                      <a:pt x="15169" y="29909"/>
                    </a:cubicBezTo>
                    <a:cubicBezTo>
                      <a:pt x="19610" y="29909"/>
                      <a:pt x="25527" y="27754"/>
                      <a:pt x="28611" y="17467"/>
                    </a:cubicBezTo>
                    <a:cubicBezTo>
                      <a:pt x="30302" y="11812"/>
                      <a:pt x="30337" y="6240"/>
                      <a:pt x="30337" y="6002"/>
                    </a:cubicBezTo>
                    <a:lnTo>
                      <a:pt x="30337" y="4132"/>
                    </a:lnTo>
                    <a:lnTo>
                      <a:pt x="15181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4188626" y="1666591"/>
                <a:ext cx="874469" cy="861887"/>
              </a:xfrm>
              <a:custGeom>
                <a:avLst/>
                <a:gdLst/>
                <a:ahLst/>
                <a:cxnLst/>
                <a:rect l="l" t="t" r="r" b="b"/>
                <a:pathLst>
                  <a:path w="26481" h="26100" extrusionOk="0">
                    <a:moveTo>
                      <a:pt x="25337" y="1"/>
                    </a:moveTo>
                    <a:lnTo>
                      <a:pt x="22920" y="1799"/>
                    </a:lnTo>
                    <a:lnTo>
                      <a:pt x="24218" y="2180"/>
                    </a:lnTo>
                    <a:cubicBezTo>
                      <a:pt x="24218" y="2180"/>
                      <a:pt x="24158" y="23825"/>
                      <a:pt x="11312" y="23825"/>
                    </a:cubicBezTo>
                    <a:cubicBezTo>
                      <a:pt x="6692" y="23825"/>
                      <a:pt x="3739" y="21051"/>
                      <a:pt x="1834" y="17467"/>
                    </a:cubicBezTo>
                    <a:lnTo>
                      <a:pt x="1" y="18836"/>
                    </a:lnTo>
                    <a:cubicBezTo>
                      <a:pt x="3239" y="24706"/>
                      <a:pt x="7752" y="26099"/>
                      <a:pt x="11312" y="26099"/>
                    </a:cubicBezTo>
                    <a:cubicBezTo>
                      <a:pt x="15741" y="26099"/>
                      <a:pt x="21670" y="23932"/>
                      <a:pt x="24754" y="13657"/>
                    </a:cubicBezTo>
                    <a:cubicBezTo>
                      <a:pt x="26444" y="7990"/>
                      <a:pt x="26480" y="2418"/>
                      <a:pt x="26480" y="2180"/>
                    </a:cubicBezTo>
                    <a:lnTo>
                      <a:pt x="26480" y="322"/>
                    </a:lnTo>
                    <a:lnTo>
                      <a:pt x="25337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4415491" y="1739339"/>
                <a:ext cx="293339" cy="373551"/>
              </a:xfrm>
              <a:custGeom>
                <a:avLst/>
                <a:gdLst/>
                <a:ahLst/>
                <a:cxnLst/>
                <a:rect l="l" t="t" r="r" b="b"/>
                <a:pathLst>
                  <a:path w="8883" h="11312" extrusionOk="0">
                    <a:moveTo>
                      <a:pt x="4442" y="0"/>
                    </a:moveTo>
                    <a:cubicBezTo>
                      <a:pt x="1989" y="0"/>
                      <a:pt x="1" y="1989"/>
                      <a:pt x="1" y="4441"/>
                    </a:cubicBezTo>
                    <a:lnTo>
                      <a:pt x="1" y="10752"/>
                    </a:lnTo>
                    <a:cubicBezTo>
                      <a:pt x="1" y="11061"/>
                      <a:pt x="251" y="11311"/>
                      <a:pt x="572" y="11311"/>
                    </a:cubicBezTo>
                    <a:cubicBezTo>
                      <a:pt x="882" y="11311"/>
                      <a:pt x="1132" y="11061"/>
                      <a:pt x="1132" y="10752"/>
                    </a:cubicBezTo>
                    <a:lnTo>
                      <a:pt x="1132" y="4441"/>
                    </a:lnTo>
                    <a:cubicBezTo>
                      <a:pt x="1132" y="2608"/>
                      <a:pt x="2620" y="1132"/>
                      <a:pt x="4442" y="1132"/>
                    </a:cubicBezTo>
                    <a:cubicBezTo>
                      <a:pt x="6275" y="1132"/>
                      <a:pt x="7752" y="2608"/>
                      <a:pt x="7752" y="4441"/>
                    </a:cubicBezTo>
                    <a:lnTo>
                      <a:pt x="7752" y="6335"/>
                    </a:lnTo>
                    <a:cubicBezTo>
                      <a:pt x="7752" y="6710"/>
                      <a:pt x="8034" y="6897"/>
                      <a:pt x="8317" y="6897"/>
                    </a:cubicBezTo>
                    <a:cubicBezTo>
                      <a:pt x="8600" y="6897"/>
                      <a:pt x="8883" y="6710"/>
                      <a:pt x="8883" y="6335"/>
                    </a:cubicBezTo>
                    <a:lnTo>
                      <a:pt x="8883" y="4441"/>
                    </a:lnTo>
                    <a:cubicBezTo>
                      <a:pt x="8883" y="1989"/>
                      <a:pt x="6894" y="0"/>
                      <a:pt x="4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4671448" y="1902107"/>
                <a:ext cx="37381" cy="64526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954" extrusionOk="0">
                    <a:moveTo>
                      <a:pt x="1132" y="1"/>
                    </a:moveTo>
                    <a:lnTo>
                      <a:pt x="1" y="846"/>
                    </a:lnTo>
                    <a:lnTo>
                      <a:pt x="1" y="1406"/>
                    </a:lnTo>
                    <a:cubicBezTo>
                      <a:pt x="1" y="1703"/>
                      <a:pt x="262" y="1953"/>
                      <a:pt x="572" y="1953"/>
                    </a:cubicBezTo>
                    <a:cubicBezTo>
                      <a:pt x="882" y="1953"/>
                      <a:pt x="1132" y="1703"/>
                      <a:pt x="1132" y="1394"/>
                    </a:cubicBezTo>
                    <a:lnTo>
                      <a:pt x="11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620" y="1"/>
                    </a:moveTo>
                    <a:cubicBezTo>
                      <a:pt x="286" y="1"/>
                      <a:pt x="1" y="275"/>
                      <a:pt x="1" y="608"/>
                    </a:cubicBezTo>
                    <a:lnTo>
                      <a:pt x="1" y="8787"/>
                    </a:lnTo>
                    <a:cubicBezTo>
                      <a:pt x="1" y="9121"/>
                      <a:pt x="286" y="9395"/>
                      <a:pt x="620" y="9395"/>
                    </a:cubicBezTo>
                    <a:lnTo>
                      <a:pt x="10550" y="9395"/>
                    </a:lnTo>
                    <a:cubicBezTo>
                      <a:pt x="10895" y="9395"/>
                      <a:pt x="11169" y="9121"/>
                      <a:pt x="11169" y="8787"/>
                    </a:cubicBezTo>
                    <a:lnTo>
                      <a:pt x="11169" y="608"/>
                    </a:lnTo>
                    <a:cubicBezTo>
                      <a:pt x="11169" y="275"/>
                      <a:pt x="10895" y="1"/>
                      <a:pt x="10550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4377746" y="2019271"/>
                <a:ext cx="368828" cy="310246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9395" extrusionOk="0">
                    <a:moveTo>
                      <a:pt x="5263" y="1"/>
                    </a:moveTo>
                    <a:lnTo>
                      <a:pt x="1" y="3906"/>
                    </a:lnTo>
                    <a:lnTo>
                      <a:pt x="1" y="8442"/>
                    </a:lnTo>
                    <a:cubicBezTo>
                      <a:pt x="1" y="8966"/>
                      <a:pt x="429" y="9395"/>
                      <a:pt x="965" y="9395"/>
                    </a:cubicBezTo>
                    <a:lnTo>
                      <a:pt x="10216" y="9395"/>
                    </a:lnTo>
                    <a:cubicBezTo>
                      <a:pt x="10740" y="9395"/>
                      <a:pt x="11169" y="8966"/>
                      <a:pt x="11169" y="8442"/>
                    </a:cubicBezTo>
                    <a:lnTo>
                      <a:pt x="11169" y="953"/>
                    </a:lnTo>
                    <a:cubicBezTo>
                      <a:pt x="11169" y="417"/>
                      <a:pt x="10740" y="1"/>
                      <a:pt x="1021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" name="Google Shape;1337;p26"/>
              <p:cNvSpPr/>
              <p:nvPr/>
            </p:nvSpPr>
            <p:spPr>
              <a:xfrm>
                <a:off x="4500425" y="2088916"/>
                <a:ext cx="112475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5173" extrusionOk="0">
                    <a:moveTo>
                      <a:pt x="1864" y="1"/>
                    </a:moveTo>
                    <a:cubicBezTo>
                      <a:pt x="1577" y="1"/>
                      <a:pt x="1283" y="82"/>
                      <a:pt x="1012" y="261"/>
                    </a:cubicBezTo>
                    <a:cubicBezTo>
                      <a:pt x="0" y="940"/>
                      <a:pt x="155" y="2487"/>
                      <a:pt x="1286" y="2952"/>
                    </a:cubicBezTo>
                    <a:lnTo>
                      <a:pt x="1286" y="4583"/>
                    </a:lnTo>
                    <a:cubicBezTo>
                      <a:pt x="1286" y="4976"/>
                      <a:pt x="1578" y="5172"/>
                      <a:pt x="1870" y="5172"/>
                    </a:cubicBezTo>
                    <a:cubicBezTo>
                      <a:pt x="2161" y="5172"/>
                      <a:pt x="2453" y="4976"/>
                      <a:pt x="2453" y="4583"/>
                    </a:cubicBezTo>
                    <a:lnTo>
                      <a:pt x="2453" y="2952"/>
                    </a:lnTo>
                    <a:cubicBezTo>
                      <a:pt x="3025" y="2714"/>
                      <a:pt x="3406" y="2154"/>
                      <a:pt x="3406" y="1535"/>
                    </a:cubicBezTo>
                    <a:cubicBezTo>
                      <a:pt x="3406" y="632"/>
                      <a:pt x="2664" y="1"/>
                      <a:pt x="18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8" name="Google Shape;1338;p26"/>
          <p:cNvGrpSpPr/>
          <p:nvPr/>
        </p:nvGrpSpPr>
        <p:grpSpPr>
          <a:xfrm>
            <a:off x="777711" y="2848108"/>
            <a:ext cx="7154945" cy="2058543"/>
            <a:chOff x="572030" y="3071200"/>
            <a:chExt cx="2000457" cy="756900"/>
          </a:xfrm>
        </p:grpSpPr>
        <p:sp>
          <p:nvSpPr>
            <p:cNvPr id="1339" name="Google Shape;1339;p26"/>
            <p:cNvSpPr/>
            <p:nvPr/>
          </p:nvSpPr>
          <p:spPr>
            <a:xfrm>
              <a:off x="819288" y="3071200"/>
              <a:ext cx="1753200" cy="75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0" name="Google Shape;1340;p26"/>
            <p:cNvGrpSpPr/>
            <p:nvPr/>
          </p:nvGrpSpPr>
          <p:grpSpPr>
            <a:xfrm>
              <a:off x="572030" y="3199063"/>
              <a:ext cx="510569" cy="502769"/>
              <a:chOff x="572030" y="3199063"/>
              <a:chExt cx="510569" cy="502769"/>
            </a:xfrm>
          </p:grpSpPr>
          <p:sp>
            <p:nvSpPr>
              <p:cNvPr id="1341" name="Google Shape;1341;p26"/>
              <p:cNvSpPr/>
              <p:nvPr/>
            </p:nvSpPr>
            <p:spPr>
              <a:xfrm>
                <a:off x="572030" y="3199063"/>
                <a:ext cx="503171" cy="502769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00" extrusionOk="0">
                    <a:moveTo>
                      <a:pt x="6906" y="1"/>
                    </a:moveTo>
                    <a:cubicBezTo>
                      <a:pt x="3096" y="1"/>
                      <a:pt x="1" y="3096"/>
                      <a:pt x="1" y="6906"/>
                    </a:cubicBezTo>
                    <a:cubicBezTo>
                      <a:pt x="1" y="10716"/>
                      <a:pt x="3096" y="13800"/>
                      <a:pt x="6906" y="13800"/>
                    </a:cubicBezTo>
                    <a:cubicBezTo>
                      <a:pt x="10716" y="13800"/>
                      <a:pt x="13812" y="10716"/>
                      <a:pt x="13812" y="6906"/>
                    </a:cubicBezTo>
                    <a:cubicBezTo>
                      <a:pt x="13812" y="3096"/>
                      <a:pt x="10716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667881" y="3304459"/>
                <a:ext cx="414719" cy="383926"/>
              </a:xfrm>
              <a:custGeom>
                <a:avLst/>
                <a:gdLst/>
                <a:ahLst/>
                <a:cxnLst/>
                <a:rect l="l" t="t" r="r" b="b"/>
                <a:pathLst>
                  <a:path w="11384" h="10538" extrusionOk="0">
                    <a:moveTo>
                      <a:pt x="180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7847"/>
                    </a:lnTo>
                    <a:cubicBezTo>
                      <a:pt x="1" y="7942"/>
                      <a:pt x="84" y="8014"/>
                      <a:pt x="180" y="8014"/>
                    </a:cubicBezTo>
                    <a:lnTo>
                      <a:pt x="4918" y="8014"/>
                    </a:lnTo>
                    <a:lnTo>
                      <a:pt x="4382" y="9895"/>
                    </a:lnTo>
                    <a:lnTo>
                      <a:pt x="4061" y="9895"/>
                    </a:lnTo>
                    <a:cubicBezTo>
                      <a:pt x="3620" y="9895"/>
                      <a:pt x="3620" y="10538"/>
                      <a:pt x="4061" y="10538"/>
                    </a:cubicBezTo>
                    <a:lnTo>
                      <a:pt x="7335" y="10538"/>
                    </a:lnTo>
                    <a:cubicBezTo>
                      <a:pt x="7764" y="10538"/>
                      <a:pt x="7764" y="9895"/>
                      <a:pt x="7335" y="9895"/>
                    </a:cubicBezTo>
                    <a:lnTo>
                      <a:pt x="7002" y="9895"/>
                    </a:lnTo>
                    <a:lnTo>
                      <a:pt x="6466" y="8014"/>
                    </a:lnTo>
                    <a:lnTo>
                      <a:pt x="11205" y="8014"/>
                    </a:lnTo>
                    <a:cubicBezTo>
                      <a:pt x="11312" y="8014"/>
                      <a:pt x="11383" y="7942"/>
                      <a:pt x="11383" y="7847"/>
                    </a:cubicBezTo>
                    <a:lnTo>
                      <a:pt x="11383" y="179"/>
                    </a:lnTo>
                    <a:cubicBezTo>
                      <a:pt x="11383" y="84"/>
                      <a:pt x="11312" y="1"/>
                      <a:pt x="11217" y="1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688282" y="3325735"/>
                <a:ext cx="373918" cy="249453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84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7"/>
                    </a:cubicBezTo>
                    <a:lnTo>
                      <a:pt x="1" y="6739"/>
                    </a:lnTo>
                    <a:cubicBezTo>
                      <a:pt x="1" y="6799"/>
                      <a:pt x="60" y="6846"/>
                      <a:pt x="120" y="6846"/>
                    </a:cubicBezTo>
                    <a:lnTo>
                      <a:pt x="10145" y="6846"/>
                    </a:lnTo>
                    <a:cubicBezTo>
                      <a:pt x="10216" y="6846"/>
                      <a:pt x="10264" y="6799"/>
                      <a:pt x="10264" y="6739"/>
                    </a:cubicBezTo>
                    <a:lnTo>
                      <a:pt x="10264" y="107"/>
                    </a:lnTo>
                    <a:cubicBezTo>
                      <a:pt x="10264" y="48"/>
                      <a:pt x="10216" y="0"/>
                      <a:pt x="10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6"/>
              <p:cNvSpPr/>
              <p:nvPr/>
            </p:nvSpPr>
            <p:spPr>
              <a:xfrm>
                <a:off x="740779" y="3388615"/>
                <a:ext cx="269363" cy="161396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4430" extrusionOk="0">
                    <a:moveTo>
                      <a:pt x="143" y="1"/>
                    </a:moveTo>
                    <a:cubicBezTo>
                      <a:pt x="60" y="1"/>
                      <a:pt x="0" y="72"/>
                      <a:pt x="0" y="143"/>
                    </a:cubicBezTo>
                    <a:lnTo>
                      <a:pt x="0" y="4287"/>
                    </a:lnTo>
                    <a:cubicBezTo>
                      <a:pt x="0" y="4370"/>
                      <a:pt x="60" y="4430"/>
                      <a:pt x="143" y="4430"/>
                    </a:cubicBezTo>
                    <a:lnTo>
                      <a:pt x="7251" y="4430"/>
                    </a:lnTo>
                    <a:cubicBezTo>
                      <a:pt x="7323" y="4430"/>
                      <a:pt x="7394" y="4370"/>
                      <a:pt x="7394" y="4287"/>
                    </a:cubicBezTo>
                    <a:lnTo>
                      <a:pt x="7394" y="143"/>
                    </a:lnTo>
                    <a:cubicBezTo>
                      <a:pt x="7394" y="72"/>
                      <a:pt x="7323" y="1"/>
                      <a:pt x="7251" y="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6"/>
              <p:cNvSpPr/>
              <p:nvPr/>
            </p:nvSpPr>
            <p:spPr>
              <a:xfrm>
                <a:off x="780234" y="3410729"/>
                <a:ext cx="217341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53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6"/>
              <p:cNvSpPr/>
              <p:nvPr/>
            </p:nvSpPr>
            <p:spPr>
              <a:xfrm>
                <a:off x="829510" y="3401184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1"/>
                      <a:pt x="524" y="1061"/>
                    </a:cubicBezTo>
                    <a:cubicBezTo>
                      <a:pt x="822" y="1061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6"/>
              <p:cNvSpPr/>
              <p:nvPr/>
            </p:nvSpPr>
            <p:spPr>
              <a:xfrm>
                <a:off x="780234" y="3459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1"/>
                      <a:pt x="5823" y="0"/>
                      <a:pt x="566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29510" y="3450220"/>
                <a:ext cx="38215" cy="3861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4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780234" y="3508328"/>
                <a:ext cx="217341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668" y="596"/>
                    </a:lnTo>
                    <a:cubicBezTo>
                      <a:pt x="5823" y="596"/>
                      <a:pt x="5966" y="465"/>
                      <a:pt x="5966" y="298"/>
                    </a:cubicBezTo>
                    <a:cubicBezTo>
                      <a:pt x="5966" y="132"/>
                      <a:pt x="5823" y="1"/>
                      <a:pt x="566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829510" y="3498783"/>
                <a:ext cx="38215" cy="3865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1"/>
                    </a:moveTo>
                    <a:cubicBezTo>
                      <a:pt x="239" y="1"/>
                      <a:pt x="0" y="239"/>
                      <a:pt x="0" y="537"/>
                    </a:cubicBezTo>
                    <a:cubicBezTo>
                      <a:pt x="0" y="822"/>
                      <a:pt x="239" y="1060"/>
                      <a:pt x="524" y="1060"/>
                    </a:cubicBezTo>
                    <a:cubicBezTo>
                      <a:pt x="822" y="1060"/>
                      <a:pt x="1048" y="822"/>
                      <a:pt x="1048" y="537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6"/>
              <p:cNvSpPr/>
              <p:nvPr/>
            </p:nvSpPr>
            <p:spPr>
              <a:xfrm>
                <a:off x="974120" y="3382968"/>
                <a:ext cx="52095" cy="32571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94" fill="none" extrusionOk="0">
                    <a:moveTo>
                      <a:pt x="1" y="346"/>
                    </a:moveTo>
                    <a:lnTo>
                      <a:pt x="548" y="894"/>
                    </a:lnTo>
                    <a:lnTo>
                      <a:pt x="1429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6"/>
              <p:cNvSpPr/>
              <p:nvPr/>
            </p:nvSpPr>
            <p:spPr>
              <a:xfrm>
                <a:off x="974120" y="3432442"/>
                <a:ext cx="53406" cy="33846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929" fill="none" extrusionOk="0">
                    <a:moveTo>
                      <a:pt x="1" y="393"/>
                    </a:moveTo>
                    <a:lnTo>
                      <a:pt x="548" y="929"/>
                    </a:lnTo>
                    <a:lnTo>
                      <a:pt x="1465" y="0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974120" y="3484029"/>
                <a:ext cx="52969" cy="33008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06" fill="none" extrusionOk="0">
                    <a:moveTo>
                      <a:pt x="1" y="370"/>
                    </a:moveTo>
                    <a:lnTo>
                      <a:pt x="548" y="906"/>
                    </a:lnTo>
                    <a:lnTo>
                      <a:pt x="1453" y="1"/>
                    </a:lnTo>
                  </a:path>
                </a:pathLst>
              </a:custGeom>
              <a:noFill/>
              <a:ln w="3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867253" y="3351747"/>
                <a:ext cx="168744" cy="25612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703" extrusionOk="0">
                    <a:moveTo>
                      <a:pt x="357" y="1"/>
                    </a:moveTo>
                    <a:cubicBezTo>
                      <a:pt x="155" y="1"/>
                      <a:pt x="0" y="155"/>
                      <a:pt x="0" y="346"/>
                    </a:cubicBezTo>
                    <a:cubicBezTo>
                      <a:pt x="0" y="536"/>
                      <a:pt x="155" y="703"/>
                      <a:pt x="357" y="703"/>
                    </a:cubicBezTo>
                    <a:lnTo>
                      <a:pt x="4275" y="703"/>
                    </a:lnTo>
                    <a:cubicBezTo>
                      <a:pt x="4465" y="703"/>
                      <a:pt x="4632" y="536"/>
                      <a:pt x="4632" y="346"/>
                    </a:cubicBezTo>
                    <a:cubicBezTo>
                      <a:pt x="4632" y="155"/>
                      <a:pt x="4465" y="1"/>
                      <a:pt x="4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631289" y="3224747"/>
                <a:ext cx="256795" cy="186389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5116" extrusionOk="0">
                    <a:moveTo>
                      <a:pt x="4501" y="1796"/>
                    </a:moveTo>
                    <a:cubicBezTo>
                      <a:pt x="5210" y="2701"/>
                      <a:pt x="4442" y="3818"/>
                      <a:pt x="3521" y="3818"/>
                    </a:cubicBezTo>
                    <a:cubicBezTo>
                      <a:pt x="3267" y="3818"/>
                      <a:pt x="3001" y="3733"/>
                      <a:pt x="2751" y="3534"/>
                    </a:cubicBezTo>
                    <a:lnTo>
                      <a:pt x="4501" y="1796"/>
                    </a:lnTo>
                    <a:close/>
                    <a:moveTo>
                      <a:pt x="3525" y="677"/>
                    </a:moveTo>
                    <a:cubicBezTo>
                      <a:pt x="3989" y="677"/>
                      <a:pt x="4441" y="796"/>
                      <a:pt x="4846" y="1022"/>
                    </a:cubicBezTo>
                    <a:lnTo>
                      <a:pt x="4501" y="1367"/>
                    </a:lnTo>
                    <a:cubicBezTo>
                      <a:pt x="4214" y="1135"/>
                      <a:pt x="3868" y="1021"/>
                      <a:pt x="3524" y="1021"/>
                    </a:cubicBezTo>
                    <a:cubicBezTo>
                      <a:pt x="3126" y="1021"/>
                      <a:pt x="2729" y="1174"/>
                      <a:pt x="2429" y="1474"/>
                    </a:cubicBezTo>
                    <a:cubicBezTo>
                      <a:pt x="1870" y="2034"/>
                      <a:pt x="1834" y="2927"/>
                      <a:pt x="2334" y="3534"/>
                    </a:cubicBezTo>
                    <a:lnTo>
                      <a:pt x="1929" y="3939"/>
                    </a:lnTo>
                    <a:cubicBezTo>
                      <a:pt x="1334" y="3570"/>
                      <a:pt x="810" y="3094"/>
                      <a:pt x="369" y="2558"/>
                    </a:cubicBezTo>
                    <a:cubicBezTo>
                      <a:pt x="679" y="2177"/>
                      <a:pt x="1989" y="677"/>
                      <a:pt x="3525" y="677"/>
                    </a:cubicBezTo>
                    <a:close/>
                    <a:moveTo>
                      <a:pt x="5120" y="1177"/>
                    </a:moveTo>
                    <a:cubicBezTo>
                      <a:pt x="5703" y="1546"/>
                      <a:pt x="6227" y="2022"/>
                      <a:pt x="6668" y="2558"/>
                    </a:cubicBezTo>
                    <a:cubicBezTo>
                      <a:pt x="6358" y="2939"/>
                      <a:pt x="5049" y="4439"/>
                      <a:pt x="3525" y="4439"/>
                    </a:cubicBezTo>
                    <a:lnTo>
                      <a:pt x="3525" y="4451"/>
                    </a:lnTo>
                    <a:cubicBezTo>
                      <a:pt x="3060" y="4439"/>
                      <a:pt x="2608" y="4320"/>
                      <a:pt x="2191" y="4094"/>
                    </a:cubicBezTo>
                    <a:lnTo>
                      <a:pt x="2548" y="3748"/>
                    </a:lnTo>
                    <a:cubicBezTo>
                      <a:pt x="2833" y="3983"/>
                      <a:pt x="3181" y="4100"/>
                      <a:pt x="3528" y="4100"/>
                    </a:cubicBezTo>
                    <a:cubicBezTo>
                      <a:pt x="3920" y="4100"/>
                      <a:pt x="4311" y="3950"/>
                      <a:pt x="4608" y="3653"/>
                    </a:cubicBezTo>
                    <a:cubicBezTo>
                      <a:pt x="5168" y="3094"/>
                      <a:pt x="5203" y="2201"/>
                      <a:pt x="4703" y="1582"/>
                    </a:cubicBezTo>
                    <a:lnTo>
                      <a:pt x="5120" y="1177"/>
                    </a:lnTo>
                    <a:close/>
                    <a:moveTo>
                      <a:pt x="5923" y="0"/>
                    </a:moveTo>
                    <a:cubicBezTo>
                      <a:pt x="5885" y="0"/>
                      <a:pt x="5845" y="17"/>
                      <a:pt x="5811" y="58"/>
                    </a:cubicBezTo>
                    <a:lnTo>
                      <a:pt x="5072" y="796"/>
                    </a:lnTo>
                    <a:cubicBezTo>
                      <a:pt x="4596" y="534"/>
                      <a:pt x="4060" y="391"/>
                      <a:pt x="3525" y="379"/>
                    </a:cubicBezTo>
                    <a:cubicBezTo>
                      <a:pt x="1620" y="379"/>
                      <a:pt x="119" y="2379"/>
                      <a:pt x="60" y="2475"/>
                    </a:cubicBezTo>
                    <a:lnTo>
                      <a:pt x="0" y="2558"/>
                    </a:lnTo>
                    <a:lnTo>
                      <a:pt x="60" y="2641"/>
                    </a:lnTo>
                    <a:cubicBezTo>
                      <a:pt x="512" y="3237"/>
                      <a:pt x="1072" y="3748"/>
                      <a:pt x="1715" y="4165"/>
                    </a:cubicBezTo>
                    <a:lnTo>
                      <a:pt x="1024" y="4844"/>
                    </a:lnTo>
                    <a:cubicBezTo>
                      <a:pt x="898" y="4952"/>
                      <a:pt x="1004" y="5115"/>
                      <a:pt x="1125" y="5115"/>
                    </a:cubicBezTo>
                    <a:cubicBezTo>
                      <a:pt x="1164" y="5115"/>
                      <a:pt x="1204" y="5099"/>
                      <a:pt x="1239" y="5058"/>
                    </a:cubicBezTo>
                    <a:lnTo>
                      <a:pt x="1977" y="4308"/>
                    </a:lnTo>
                    <a:cubicBezTo>
                      <a:pt x="2453" y="4582"/>
                      <a:pt x="2977" y="4725"/>
                      <a:pt x="3525" y="4737"/>
                    </a:cubicBezTo>
                    <a:cubicBezTo>
                      <a:pt x="5418" y="4737"/>
                      <a:pt x="6918" y="2725"/>
                      <a:pt x="6989" y="2641"/>
                    </a:cubicBezTo>
                    <a:lnTo>
                      <a:pt x="7049" y="2558"/>
                    </a:lnTo>
                    <a:lnTo>
                      <a:pt x="6977" y="2475"/>
                    </a:lnTo>
                    <a:cubicBezTo>
                      <a:pt x="6525" y="1867"/>
                      <a:pt x="5965" y="1355"/>
                      <a:pt x="5334" y="951"/>
                    </a:cubicBezTo>
                    <a:lnTo>
                      <a:pt x="6025" y="260"/>
                    </a:lnTo>
                    <a:cubicBezTo>
                      <a:pt x="6142" y="161"/>
                      <a:pt x="6041" y="0"/>
                      <a:pt x="59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2" name="Google Shape;1452;p26"/>
          <p:cNvGrpSpPr/>
          <p:nvPr/>
        </p:nvGrpSpPr>
        <p:grpSpPr>
          <a:xfrm>
            <a:off x="2650942" y="2796021"/>
            <a:ext cx="4659435" cy="1789259"/>
            <a:chOff x="1841875" y="1737350"/>
            <a:chExt cx="1127983" cy="565321"/>
          </a:xfrm>
        </p:grpSpPr>
        <p:sp>
          <p:nvSpPr>
            <p:cNvPr id="1453" name="Google Shape;1453;p26"/>
            <p:cNvSpPr txBox="1"/>
            <p:nvPr/>
          </p:nvSpPr>
          <p:spPr>
            <a:xfrm>
              <a:off x="1841875" y="173735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4" name="Google Shape;1454;p26"/>
            <p:cNvSpPr txBox="1"/>
            <p:nvPr/>
          </p:nvSpPr>
          <p:spPr>
            <a:xfrm>
              <a:off x="1864289" y="1764087"/>
              <a:ext cx="1105569" cy="538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Metasploit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açık kaynak kodlu bir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frameworkü’dür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.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Metasploit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; Linux, Windows Mac-OS ortamlarında çalışabilmektedir.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Metasploit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ile sadece direkt saldırı yapılmaz. Çeşitli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backdoorlu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dosyalar yapıp bunlar ile de hedef sisteme saldırı gerçekleştirebilirsiniz.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Metasploit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tarama modülleri,  antivirüs atlatma modelleri ve hali hazırda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exploitleri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içerisinde barındıran bir </a:t>
              </a:r>
              <a:r>
                <a:rPr lang="tr-TR" sz="900" i="0" dirty="0" err="1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framework</a:t>
              </a:r>
              <a:r>
                <a:rPr lang="tr-TR" sz="900" i="0" dirty="0">
                  <a:solidFill>
                    <a:srgbClr val="000000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’tür.</a:t>
              </a:r>
              <a:endParaRPr sz="900" dirty="0">
                <a:solidFill>
                  <a:schemeClr val="dk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180269" y="-2597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FRAMEWORK NEDIR </a:t>
            </a:r>
            <a:endParaRPr dirty="0"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733900" y="1708125"/>
            <a:ext cx="3561605" cy="3020624"/>
            <a:chOff x="733900" y="1708125"/>
            <a:chExt cx="3561605" cy="3020624"/>
          </a:xfrm>
        </p:grpSpPr>
        <p:sp>
          <p:nvSpPr>
            <p:cNvPr id="449" name="Google Shape;449;p20"/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solidFill>
              <a:srgbClr val="2D5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423109" y="3798865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2514364" y="3798865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solidFill>
              <a:srgbClr val="1C37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100138" y="2137324"/>
              <a:ext cx="829670" cy="1228221"/>
            </a:xfrm>
            <a:custGeom>
              <a:avLst/>
              <a:gdLst/>
              <a:ahLst/>
              <a:cxnLst/>
              <a:rect l="l" t="t" r="r" b="b"/>
              <a:pathLst>
                <a:path w="16456" h="24361" extrusionOk="0">
                  <a:moveTo>
                    <a:pt x="8240" y="869"/>
                  </a:moveTo>
                  <a:cubicBezTo>
                    <a:pt x="10157" y="869"/>
                    <a:pt x="11729" y="2429"/>
                    <a:pt x="11729" y="4358"/>
                  </a:cubicBezTo>
                  <a:lnTo>
                    <a:pt x="11729" y="9299"/>
                  </a:lnTo>
                  <a:lnTo>
                    <a:pt x="4740" y="9299"/>
                  </a:lnTo>
                  <a:lnTo>
                    <a:pt x="4740" y="4358"/>
                  </a:lnTo>
                  <a:cubicBezTo>
                    <a:pt x="4740" y="2441"/>
                    <a:pt x="6299" y="869"/>
                    <a:pt x="8240" y="869"/>
                  </a:cubicBezTo>
                  <a:close/>
                  <a:moveTo>
                    <a:pt x="8216" y="0"/>
                  </a:moveTo>
                  <a:cubicBezTo>
                    <a:pt x="5811" y="0"/>
                    <a:pt x="3859" y="1965"/>
                    <a:pt x="3859" y="4358"/>
                  </a:cubicBezTo>
                  <a:lnTo>
                    <a:pt x="3859" y="9299"/>
                  </a:lnTo>
                  <a:lnTo>
                    <a:pt x="1168" y="9299"/>
                  </a:lnTo>
                  <a:cubicBezTo>
                    <a:pt x="525" y="9299"/>
                    <a:pt x="1" y="9823"/>
                    <a:pt x="1" y="10466"/>
                  </a:cubicBezTo>
                  <a:lnTo>
                    <a:pt x="1" y="23205"/>
                  </a:lnTo>
                  <a:cubicBezTo>
                    <a:pt x="1" y="23836"/>
                    <a:pt x="525" y="24360"/>
                    <a:pt x="1168" y="24360"/>
                  </a:cubicBezTo>
                  <a:lnTo>
                    <a:pt x="15277" y="24360"/>
                  </a:lnTo>
                  <a:cubicBezTo>
                    <a:pt x="15920" y="24360"/>
                    <a:pt x="16432" y="23836"/>
                    <a:pt x="16432" y="23205"/>
                  </a:cubicBezTo>
                  <a:lnTo>
                    <a:pt x="16432" y="10466"/>
                  </a:lnTo>
                  <a:cubicBezTo>
                    <a:pt x="16455" y="9823"/>
                    <a:pt x="15932" y="9299"/>
                    <a:pt x="15277" y="9299"/>
                  </a:cubicBezTo>
                  <a:lnTo>
                    <a:pt x="12586" y="9299"/>
                  </a:lnTo>
                  <a:lnTo>
                    <a:pt x="12586" y="4358"/>
                  </a:lnTo>
                  <a:cubicBezTo>
                    <a:pt x="12586" y="1953"/>
                    <a:pt x="10609" y="0"/>
                    <a:pt x="821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514364" y="2137324"/>
              <a:ext cx="415440" cy="1228826"/>
            </a:xfrm>
            <a:custGeom>
              <a:avLst/>
              <a:gdLst/>
              <a:ahLst/>
              <a:cxnLst/>
              <a:rect l="l" t="t" r="r" b="b"/>
              <a:pathLst>
                <a:path w="8240" h="24373" extrusionOk="0">
                  <a:moveTo>
                    <a:pt x="0" y="0"/>
                  </a:moveTo>
                  <a:lnTo>
                    <a:pt x="0" y="881"/>
                  </a:lnTo>
                  <a:cubicBezTo>
                    <a:pt x="1929" y="881"/>
                    <a:pt x="3501" y="2441"/>
                    <a:pt x="3501" y="4370"/>
                  </a:cubicBezTo>
                  <a:lnTo>
                    <a:pt x="3501" y="9311"/>
                  </a:lnTo>
                  <a:lnTo>
                    <a:pt x="0" y="9311"/>
                  </a:lnTo>
                  <a:lnTo>
                    <a:pt x="0" y="24372"/>
                  </a:lnTo>
                  <a:lnTo>
                    <a:pt x="7061" y="24372"/>
                  </a:lnTo>
                  <a:cubicBezTo>
                    <a:pt x="7704" y="24372"/>
                    <a:pt x="8216" y="23860"/>
                    <a:pt x="8216" y="23217"/>
                  </a:cubicBezTo>
                  <a:lnTo>
                    <a:pt x="8216" y="10478"/>
                  </a:lnTo>
                  <a:cubicBezTo>
                    <a:pt x="8239" y="9823"/>
                    <a:pt x="7716" y="9299"/>
                    <a:pt x="7061" y="9299"/>
                  </a:cubicBezTo>
                  <a:lnTo>
                    <a:pt x="4370" y="9299"/>
                  </a:lnTo>
                  <a:lnTo>
                    <a:pt x="4370" y="4358"/>
                  </a:lnTo>
                  <a:cubicBezTo>
                    <a:pt x="4370" y="1953"/>
                    <a:pt x="2393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2399111" y="2764813"/>
              <a:ext cx="225165" cy="441052"/>
            </a:xfrm>
            <a:custGeom>
              <a:avLst/>
              <a:gdLst/>
              <a:ahLst/>
              <a:cxnLst/>
              <a:rect l="l" t="t" r="r" b="b"/>
              <a:pathLst>
                <a:path w="4466" h="8748" extrusionOk="0">
                  <a:moveTo>
                    <a:pt x="2295" y="0"/>
                  </a:moveTo>
                  <a:cubicBezTo>
                    <a:pt x="2152" y="0"/>
                    <a:pt x="2006" y="14"/>
                    <a:pt x="1858" y="44"/>
                  </a:cubicBezTo>
                  <a:cubicBezTo>
                    <a:pt x="1000" y="210"/>
                    <a:pt x="310" y="925"/>
                    <a:pt x="167" y="1782"/>
                  </a:cubicBezTo>
                  <a:cubicBezTo>
                    <a:pt x="0" y="2711"/>
                    <a:pt x="429" y="3556"/>
                    <a:pt x="1143" y="3997"/>
                  </a:cubicBezTo>
                  <a:lnTo>
                    <a:pt x="286" y="8045"/>
                  </a:lnTo>
                  <a:cubicBezTo>
                    <a:pt x="203" y="8402"/>
                    <a:pt x="477" y="8747"/>
                    <a:pt x="846" y="8747"/>
                  </a:cubicBezTo>
                  <a:lnTo>
                    <a:pt x="3739" y="8747"/>
                  </a:lnTo>
                  <a:cubicBezTo>
                    <a:pt x="4108" y="8747"/>
                    <a:pt x="4370" y="8402"/>
                    <a:pt x="4298" y="8045"/>
                  </a:cubicBezTo>
                  <a:lnTo>
                    <a:pt x="3441" y="3997"/>
                  </a:lnTo>
                  <a:cubicBezTo>
                    <a:pt x="4060" y="3627"/>
                    <a:pt x="4465" y="2949"/>
                    <a:pt x="4465" y="2175"/>
                  </a:cubicBezTo>
                  <a:cubicBezTo>
                    <a:pt x="4465" y="974"/>
                    <a:pt x="3488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514364" y="2765771"/>
              <a:ext cx="109305" cy="440699"/>
            </a:xfrm>
            <a:custGeom>
              <a:avLst/>
              <a:gdLst/>
              <a:ahLst/>
              <a:cxnLst/>
              <a:rect l="l" t="t" r="r" b="b"/>
              <a:pathLst>
                <a:path w="2168" h="8741" extrusionOk="0">
                  <a:moveTo>
                    <a:pt x="0" y="1"/>
                  </a:moveTo>
                  <a:lnTo>
                    <a:pt x="0" y="8740"/>
                  </a:lnTo>
                  <a:lnTo>
                    <a:pt x="1453" y="8740"/>
                  </a:lnTo>
                  <a:cubicBezTo>
                    <a:pt x="1822" y="8740"/>
                    <a:pt x="2084" y="8407"/>
                    <a:pt x="2012" y="8038"/>
                  </a:cubicBezTo>
                  <a:lnTo>
                    <a:pt x="1155" y="3989"/>
                  </a:lnTo>
                  <a:cubicBezTo>
                    <a:pt x="1762" y="3608"/>
                    <a:pt x="2167" y="2942"/>
                    <a:pt x="2167" y="2168"/>
                  </a:cubicBezTo>
                  <a:cubicBezTo>
                    <a:pt x="2167" y="977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6142581" y="1276937"/>
            <a:ext cx="1356441" cy="1074364"/>
            <a:chOff x="2792731" y="1613553"/>
            <a:chExt cx="335187" cy="354348"/>
          </a:xfrm>
        </p:grpSpPr>
        <p:sp>
          <p:nvSpPr>
            <p:cNvPr id="465" name="Google Shape;465;p20"/>
            <p:cNvSpPr/>
            <p:nvPr/>
          </p:nvSpPr>
          <p:spPr>
            <a:xfrm>
              <a:off x="2792731" y="1613553"/>
              <a:ext cx="334793" cy="354348"/>
            </a:xfrm>
            <a:custGeom>
              <a:avLst/>
              <a:gdLst/>
              <a:ahLst/>
              <a:cxnLst/>
              <a:rect l="l" t="t" r="r" b="b"/>
              <a:pathLst>
                <a:path w="10204" h="10800" extrusionOk="0">
                  <a:moveTo>
                    <a:pt x="5096" y="0"/>
                  </a:moveTo>
                  <a:lnTo>
                    <a:pt x="631" y="1810"/>
                  </a:lnTo>
                  <a:cubicBezTo>
                    <a:pt x="631" y="1810"/>
                    <a:pt x="0" y="9061"/>
                    <a:pt x="5096" y="10799"/>
                  </a:cubicBezTo>
                  <a:cubicBezTo>
                    <a:pt x="10204" y="9061"/>
                    <a:pt x="9561" y="1810"/>
                    <a:pt x="9561" y="1810"/>
                  </a:cubicBezTo>
                  <a:lnTo>
                    <a:pt x="5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2960685" y="1613553"/>
              <a:ext cx="167233" cy="353954"/>
            </a:xfrm>
            <a:custGeom>
              <a:avLst/>
              <a:gdLst/>
              <a:ahLst/>
              <a:cxnLst/>
              <a:rect l="l" t="t" r="r" b="b"/>
              <a:pathLst>
                <a:path w="5097" h="10788" extrusionOk="0">
                  <a:moveTo>
                    <a:pt x="1" y="0"/>
                  </a:moveTo>
                  <a:lnTo>
                    <a:pt x="1" y="10787"/>
                  </a:lnTo>
                  <a:cubicBezTo>
                    <a:pt x="5097" y="9061"/>
                    <a:pt x="4466" y="1798"/>
                    <a:pt x="4466" y="17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830232" y="1632878"/>
              <a:ext cx="260577" cy="315468"/>
            </a:xfrm>
            <a:custGeom>
              <a:avLst/>
              <a:gdLst/>
              <a:ahLst/>
              <a:cxnLst/>
              <a:rect l="l" t="t" r="r" b="b"/>
              <a:pathLst>
                <a:path w="7942" h="9615" extrusionOk="0">
                  <a:moveTo>
                    <a:pt x="3977" y="161"/>
                  </a:moveTo>
                  <a:lnTo>
                    <a:pt x="7751" y="1697"/>
                  </a:lnTo>
                  <a:cubicBezTo>
                    <a:pt x="7787" y="3233"/>
                    <a:pt x="7573" y="8043"/>
                    <a:pt x="3977" y="9448"/>
                  </a:cubicBezTo>
                  <a:cubicBezTo>
                    <a:pt x="357" y="8043"/>
                    <a:pt x="155" y="3233"/>
                    <a:pt x="191" y="1697"/>
                  </a:cubicBezTo>
                  <a:lnTo>
                    <a:pt x="3977" y="161"/>
                  </a:lnTo>
                  <a:close/>
                  <a:moveTo>
                    <a:pt x="3971" y="1"/>
                  </a:moveTo>
                  <a:cubicBezTo>
                    <a:pt x="3959" y="1"/>
                    <a:pt x="3947" y="6"/>
                    <a:pt x="3941" y="18"/>
                  </a:cubicBezTo>
                  <a:lnTo>
                    <a:pt x="84" y="1578"/>
                  </a:lnTo>
                  <a:cubicBezTo>
                    <a:pt x="60" y="1590"/>
                    <a:pt x="48" y="1626"/>
                    <a:pt x="48" y="1650"/>
                  </a:cubicBezTo>
                  <a:cubicBezTo>
                    <a:pt x="0" y="3162"/>
                    <a:pt x="179" y="8162"/>
                    <a:pt x="3941" y="9615"/>
                  </a:cubicBezTo>
                  <a:lnTo>
                    <a:pt x="4001" y="9615"/>
                  </a:lnTo>
                  <a:cubicBezTo>
                    <a:pt x="7763" y="8162"/>
                    <a:pt x="7942" y="3162"/>
                    <a:pt x="7906" y="1650"/>
                  </a:cubicBezTo>
                  <a:cubicBezTo>
                    <a:pt x="7906" y="1626"/>
                    <a:pt x="7882" y="1590"/>
                    <a:pt x="7858" y="1578"/>
                  </a:cubicBezTo>
                  <a:lnTo>
                    <a:pt x="4001" y="18"/>
                  </a:lnTo>
                  <a:cubicBezTo>
                    <a:pt x="3995" y="6"/>
                    <a:pt x="3983" y="1"/>
                    <a:pt x="3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960324" y="1633468"/>
              <a:ext cx="130092" cy="315271"/>
            </a:xfrm>
            <a:custGeom>
              <a:avLst/>
              <a:gdLst/>
              <a:ahLst/>
              <a:cxnLst/>
              <a:rect l="l" t="t" r="r" b="b"/>
              <a:pathLst>
                <a:path w="3965" h="9609" extrusionOk="0">
                  <a:moveTo>
                    <a:pt x="0" y="0"/>
                  </a:moveTo>
                  <a:lnTo>
                    <a:pt x="0" y="167"/>
                  </a:lnTo>
                  <a:lnTo>
                    <a:pt x="3786" y="1691"/>
                  </a:lnTo>
                  <a:cubicBezTo>
                    <a:pt x="3822" y="3227"/>
                    <a:pt x="3620" y="8037"/>
                    <a:pt x="0" y="9454"/>
                  </a:cubicBezTo>
                  <a:lnTo>
                    <a:pt x="0" y="9609"/>
                  </a:lnTo>
                  <a:lnTo>
                    <a:pt x="36" y="9609"/>
                  </a:lnTo>
                  <a:cubicBezTo>
                    <a:pt x="3798" y="8144"/>
                    <a:pt x="3965" y="3144"/>
                    <a:pt x="3929" y="1632"/>
                  </a:cubicBezTo>
                  <a:cubicBezTo>
                    <a:pt x="3929" y="1608"/>
                    <a:pt x="3917" y="1572"/>
                    <a:pt x="3893" y="156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885320" y="1727830"/>
              <a:ext cx="156668" cy="97479"/>
            </a:xfrm>
            <a:custGeom>
              <a:avLst/>
              <a:gdLst/>
              <a:ahLst/>
              <a:cxnLst/>
              <a:rect l="l" t="t" r="r" b="b"/>
              <a:pathLst>
                <a:path w="4775" h="2971" extrusionOk="0">
                  <a:moveTo>
                    <a:pt x="4488" y="1"/>
                  </a:moveTo>
                  <a:cubicBezTo>
                    <a:pt x="4417" y="1"/>
                    <a:pt x="4345" y="31"/>
                    <a:pt x="4286" y="89"/>
                  </a:cubicBezTo>
                  <a:lnTo>
                    <a:pt x="2155" y="2375"/>
                  </a:lnTo>
                  <a:lnTo>
                    <a:pt x="453" y="1196"/>
                  </a:lnTo>
                  <a:cubicBezTo>
                    <a:pt x="400" y="1163"/>
                    <a:pt x="346" y="1147"/>
                    <a:pt x="294" y="1147"/>
                  </a:cubicBezTo>
                  <a:cubicBezTo>
                    <a:pt x="215" y="1147"/>
                    <a:pt x="141" y="1184"/>
                    <a:pt x="83" y="1256"/>
                  </a:cubicBezTo>
                  <a:cubicBezTo>
                    <a:pt x="0" y="1375"/>
                    <a:pt x="36" y="1542"/>
                    <a:pt x="155" y="1613"/>
                  </a:cubicBezTo>
                  <a:lnTo>
                    <a:pt x="2036" y="2923"/>
                  </a:lnTo>
                  <a:cubicBezTo>
                    <a:pt x="2084" y="2958"/>
                    <a:pt x="2143" y="2970"/>
                    <a:pt x="2191" y="2970"/>
                  </a:cubicBezTo>
                  <a:cubicBezTo>
                    <a:pt x="2262" y="2970"/>
                    <a:pt x="2334" y="2947"/>
                    <a:pt x="2381" y="2899"/>
                  </a:cubicBezTo>
                  <a:lnTo>
                    <a:pt x="4667" y="446"/>
                  </a:lnTo>
                  <a:cubicBezTo>
                    <a:pt x="4774" y="339"/>
                    <a:pt x="4763" y="172"/>
                    <a:pt x="4655" y="65"/>
                  </a:cubicBezTo>
                  <a:cubicBezTo>
                    <a:pt x="4607" y="22"/>
                    <a:pt x="4548" y="1"/>
                    <a:pt x="4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2960685" y="1727239"/>
              <a:ext cx="82091" cy="97282"/>
            </a:xfrm>
            <a:custGeom>
              <a:avLst/>
              <a:gdLst/>
              <a:ahLst/>
              <a:cxnLst/>
              <a:rect l="l" t="t" r="r" b="b"/>
              <a:pathLst>
                <a:path w="2502" h="2965" extrusionOk="0">
                  <a:moveTo>
                    <a:pt x="2210" y="1"/>
                  </a:moveTo>
                  <a:cubicBezTo>
                    <a:pt x="2135" y="1"/>
                    <a:pt x="2059" y="31"/>
                    <a:pt x="2001" y="83"/>
                  </a:cubicBezTo>
                  <a:lnTo>
                    <a:pt x="13" y="2250"/>
                  </a:lnTo>
                  <a:lnTo>
                    <a:pt x="13" y="2955"/>
                  </a:lnTo>
                  <a:lnTo>
                    <a:pt x="13" y="2955"/>
                  </a:lnTo>
                  <a:cubicBezTo>
                    <a:pt x="38" y="2937"/>
                    <a:pt x="76" y="2925"/>
                    <a:pt x="96" y="2905"/>
                  </a:cubicBezTo>
                  <a:lnTo>
                    <a:pt x="2394" y="440"/>
                  </a:lnTo>
                  <a:cubicBezTo>
                    <a:pt x="2501" y="345"/>
                    <a:pt x="2477" y="178"/>
                    <a:pt x="2382" y="71"/>
                  </a:cubicBezTo>
                  <a:cubicBezTo>
                    <a:pt x="2333" y="22"/>
                    <a:pt x="2272" y="1"/>
                    <a:pt x="2210" y="1"/>
                  </a:cubicBezTo>
                  <a:close/>
                  <a:moveTo>
                    <a:pt x="13" y="2955"/>
                  </a:moveTo>
                  <a:cubicBezTo>
                    <a:pt x="8" y="2958"/>
                    <a:pt x="4" y="2961"/>
                    <a:pt x="1" y="2965"/>
                  </a:cubicBezTo>
                  <a:lnTo>
                    <a:pt x="13" y="2965"/>
                  </a:lnTo>
                  <a:lnTo>
                    <a:pt x="13" y="29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358;p37">
            <a:extLst>
              <a:ext uri="{FF2B5EF4-FFF2-40B4-BE49-F238E27FC236}">
                <a16:creationId xmlns:a16="http://schemas.microsoft.com/office/drawing/2014/main" id="{B26440AB-2756-44D7-3D8E-0BA1701571ED}"/>
              </a:ext>
            </a:extLst>
          </p:cNvPr>
          <p:cNvSpPr/>
          <p:nvPr/>
        </p:nvSpPr>
        <p:spPr>
          <a:xfrm>
            <a:off x="5005927" y="2351301"/>
            <a:ext cx="3798708" cy="101424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algn="r">
              <a:buSzPts val="1100"/>
            </a:pPr>
            <a:r>
              <a:rPr lang="tr-TR" sz="1000" dirty="0">
                <a:latin typeface="Proxima Nova Semibold" panose="020B0604020202020204" charset="0"/>
              </a:rPr>
              <a:t> Framework, program geliştiriciler tarafından oluşturulan, belirli uygulamalara yönelik daha önceden test edilen ve optimize edilen, kütüphanelerden ve fonksiyonlardan oluşan yapıların adıdır.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Fira Sans" panose="020B0503050000020004" pitchFamily="34" charset="0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METASPLOIT MODULLERI</a:t>
            </a:r>
            <a:endParaRPr dirty="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3640871" y="1521788"/>
            <a:ext cx="2335900" cy="1087500"/>
            <a:chOff x="695900" y="1484200"/>
            <a:chExt cx="2335900" cy="1087500"/>
          </a:xfrm>
        </p:grpSpPr>
        <p:sp>
          <p:nvSpPr>
            <p:cNvPr id="164" name="Google Shape;164;p17"/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7"/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188;p17"/>
          <p:cNvGrpSpPr/>
          <p:nvPr/>
        </p:nvGrpSpPr>
        <p:grpSpPr>
          <a:xfrm>
            <a:off x="6266225" y="3276600"/>
            <a:ext cx="2297695" cy="1087500"/>
            <a:chOff x="6266225" y="3276600"/>
            <a:chExt cx="2297695" cy="1087500"/>
          </a:xfrm>
        </p:grpSpPr>
        <p:sp>
          <p:nvSpPr>
            <p:cNvPr id="189" name="Google Shape;189;p17"/>
            <p:cNvSpPr/>
            <p:nvPr/>
          </p:nvSpPr>
          <p:spPr>
            <a:xfrm>
              <a:off x="667512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17"/>
            <p:cNvGrpSpPr/>
            <p:nvPr/>
          </p:nvGrpSpPr>
          <p:grpSpPr>
            <a:xfrm>
              <a:off x="6266225" y="3325250"/>
              <a:ext cx="915625" cy="898650"/>
              <a:chOff x="6266225" y="3325250"/>
              <a:chExt cx="915625" cy="898650"/>
            </a:xfrm>
          </p:grpSpPr>
          <p:sp>
            <p:nvSpPr>
              <p:cNvPr id="191" name="Google Shape;191;p17"/>
              <p:cNvSpPr/>
              <p:nvPr/>
            </p:nvSpPr>
            <p:spPr>
              <a:xfrm>
                <a:off x="627725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2" y="29659"/>
                      <a:pt x="30992" y="27992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6266225" y="3426450"/>
                <a:ext cx="797450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8" h="31898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44"/>
                    </a:lnTo>
                    <a:cubicBezTo>
                      <a:pt x="30981" y="29861"/>
                      <a:pt x="29838" y="31004"/>
                      <a:pt x="28421" y="31004"/>
                    </a:cubicBezTo>
                    <a:lnTo>
                      <a:pt x="3454" y="31004"/>
                    </a:lnTo>
                    <a:cubicBezTo>
                      <a:pt x="2037" y="31004"/>
                      <a:pt x="894" y="29861"/>
                      <a:pt x="894" y="28444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44"/>
                    </a:lnTo>
                    <a:cubicBezTo>
                      <a:pt x="1" y="30349"/>
                      <a:pt x="1549" y="31897"/>
                      <a:pt x="3454" y="31897"/>
                    </a:cubicBezTo>
                    <a:lnTo>
                      <a:pt x="28421" y="31897"/>
                    </a:lnTo>
                    <a:cubicBezTo>
                      <a:pt x="30326" y="31897"/>
                      <a:pt x="31874" y="30349"/>
                      <a:pt x="31874" y="28444"/>
                    </a:cubicBezTo>
                    <a:lnTo>
                      <a:pt x="31874" y="3453"/>
                    </a:lnTo>
                    <a:cubicBezTo>
                      <a:pt x="31898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6356125" y="3671425"/>
                <a:ext cx="603975" cy="3905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15622" extrusionOk="0">
                    <a:moveTo>
                      <a:pt x="882" y="0"/>
                    </a:moveTo>
                    <a:cubicBezTo>
                      <a:pt x="405" y="0"/>
                      <a:pt x="0" y="381"/>
                      <a:pt x="0" y="881"/>
                    </a:cubicBezTo>
                    <a:lnTo>
                      <a:pt x="0" y="14752"/>
                    </a:lnTo>
                    <a:cubicBezTo>
                      <a:pt x="0" y="15228"/>
                      <a:pt x="393" y="15621"/>
                      <a:pt x="882" y="15621"/>
                    </a:cubicBezTo>
                    <a:lnTo>
                      <a:pt x="23265" y="15621"/>
                    </a:lnTo>
                    <a:cubicBezTo>
                      <a:pt x="23753" y="15621"/>
                      <a:pt x="24158" y="15228"/>
                      <a:pt x="24146" y="14752"/>
                    </a:cubicBezTo>
                    <a:lnTo>
                      <a:pt x="24146" y="881"/>
                    </a:lnTo>
                    <a:cubicBezTo>
                      <a:pt x="24146" y="405"/>
                      <a:pt x="23753" y="0"/>
                      <a:pt x="2326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rgbClr val="FF89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6379925" y="3671125"/>
                <a:ext cx="547725" cy="248550"/>
              </a:xfrm>
              <a:custGeom>
                <a:avLst/>
                <a:gdLst/>
                <a:ahLst/>
                <a:cxnLst/>
                <a:rect l="l" t="t" r="r" b="b"/>
                <a:pathLst>
                  <a:path w="21909" h="9942" extrusionOk="0">
                    <a:moveTo>
                      <a:pt x="1132" y="0"/>
                    </a:moveTo>
                    <a:cubicBezTo>
                      <a:pt x="715" y="0"/>
                      <a:pt x="346" y="131"/>
                      <a:pt x="1" y="310"/>
                    </a:cubicBezTo>
                    <a:lnTo>
                      <a:pt x="11110" y="9942"/>
                    </a:lnTo>
                    <a:lnTo>
                      <a:pt x="21908" y="131"/>
                    </a:lnTo>
                    <a:cubicBezTo>
                      <a:pt x="21658" y="36"/>
                      <a:pt x="21397" y="0"/>
                      <a:pt x="21111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6792200" y="3700000"/>
                <a:ext cx="167900" cy="290225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11609" extrusionOk="0">
                    <a:moveTo>
                      <a:pt x="6572" y="0"/>
                    </a:moveTo>
                    <a:lnTo>
                      <a:pt x="0" y="5965"/>
                    </a:lnTo>
                    <a:lnTo>
                      <a:pt x="6715" y="11609"/>
                    </a:lnTo>
                    <a:lnTo>
                      <a:pt x="6715" y="583"/>
                    </a:lnTo>
                    <a:cubicBezTo>
                      <a:pt x="6715" y="369"/>
                      <a:pt x="6656" y="179"/>
                      <a:pt x="6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6356125" y="3709225"/>
                <a:ext cx="162850" cy="28487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1395" extrusionOk="0">
                    <a:moveTo>
                      <a:pt x="48" y="0"/>
                    </a:moveTo>
                    <a:cubicBezTo>
                      <a:pt x="36" y="60"/>
                      <a:pt x="0" y="119"/>
                      <a:pt x="0" y="203"/>
                    </a:cubicBezTo>
                    <a:lnTo>
                      <a:pt x="0" y="11394"/>
                    </a:lnTo>
                    <a:lnTo>
                      <a:pt x="6513" y="562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6362975" y="3875000"/>
                <a:ext cx="59235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7502" extrusionOk="0">
                    <a:moveTo>
                      <a:pt x="16038" y="1"/>
                    </a:moveTo>
                    <a:lnTo>
                      <a:pt x="11811" y="3835"/>
                    </a:lnTo>
                    <a:lnTo>
                      <a:pt x="7394" y="13"/>
                    </a:lnTo>
                    <a:lnTo>
                      <a:pt x="0" y="6573"/>
                    </a:lnTo>
                    <a:cubicBezTo>
                      <a:pt x="358" y="7109"/>
                      <a:pt x="1012" y="7502"/>
                      <a:pt x="1810" y="7502"/>
                    </a:cubicBezTo>
                    <a:lnTo>
                      <a:pt x="21789" y="7502"/>
                    </a:lnTo>
                    <a:cubicBezTo>
                      <a:pt x="22634" y="7502"/>
                      <a:pt x="23360" y="7061"/>
                      <a:pt x="23694" y="6454"/>
                    </a:cubicBezTo>
                    <a:lnTo>
                      <a:pt x="16038" y="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6729375" y="3325250"/>
                <a:ext cx="452475" cy="495600"/>
              </a:xfrm>
              <a:custGeom>
                <a:avLst/>
                <a:gdLst/>
                <a:ahLst/>
                <a:cxnLst/>
                <a:rect l="l" t="t" r="r" b="b"/>
                <a:pathLst>
                  <a:path w="18099" h="19824" extrusionOk="0">
                    <a:moveTo>
                      <a:pt x="9002" y="0"/>
                    </a:moveTo>
                    <a:cubicBezTo>
                      <a:pt x="7692" y="917"/>
                      <a:pt x="5966" y="1667"/>
                      <a:pt x="4001" y="2131"/>
                    </a:cubicBezTo>
                    <a:cubicBezTo>
                      <a:pt x="2681" y="2430"/>
                      <a:pt x="1394" y="2584"/>
                      <a:pt x="194" y="2584"/>
                    </a:cubicBezTo>
                    <a:cubicBezTo>
                      <a:pt x="149" y="2584"/>
                      <a:pt x="105" y="2584"/>
                      <a:pt x="60" y="2584"/>
                    </a:cubicBezTo>
                    <a:cubicBezTo>
                      <a:pt x="37" y="2703"/>
                      <a:pt x="1" y="2834"/>
                      <a:pt x="1" y="2965"/>
                    </a:cubicBezTo>
                    <a:cubicBezTo>
                      <a:pt x="1" y="17419"/>
                      <a:pt x="9050" y="19824"/>
                      <a:pt x="9050" y="19824"/>
                    </a:cubicBezTo>
                    <a:cubicBezTo>
                      <a:pt x="9050" y="19824"/>
                      <a:pt x="18098" y="17419"/>
                      <a:pt x="18098" y="2965"/>
                    </a:cubicBezTo>
                    <a:cubicBezTo>
                      <a:pt x="18098" y="2834"/>
                      <a:pt x="18075" y="2703"/>
                      <a:pt x="18039" y="2584"/>
                    </a:cubicBezTo>
                    <a:cubicBezTo>
                      <a:pt x="17987" y="2584"/>
                      <a:pt x="17935" y="2585"/>
                      <a:pt x="17884" y="2585"/>
                    </a:cubicBezTo>
                    <a:cubicBezTo>
                      <a:pt x="16679" y="2585"/>
                      <a:pt x="15399" y="2451"/>
                      <a:pt x="14098" y="2131"/>
                    </a:cubicBezTo>
                    <a:cubicBezTo>
                      <a:pt x="12133" y="1667"/>
                      <a:pt x="10407" y="905"/>
                      <a:pt x="909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6878500" y="3493125"/>
                <a:ext cx="172675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5049" fill="none" extrusionOk="0">
                    <a:moveTo>
                      <a:pt x="1" y="2620"/>
                    </a:moveTo>
                    <a:lnTo>
                      <a:pt x="2620" y="5048"/>
                    </a:lnTo>
                    <a:lnTo>
                      <a:pt x="6907" y="0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" name="Google Shape;201;p17"/>
          <p:cNvGrpSpPr/>
          <p:nvPr/>
        </p:nvGrpSpPr>
        <p:grpSpPr>
          <a:xfrm>
            <a:off x="6310771" y="1513376"/>
            <a:ext cx="2265250" cy="1087500"/>
            <a:chOff x="3490300" y="1484200"/>
            <a:chExt cx="2265250" cy="1087500"/>
          </a:xfrm>
        </p:grpSpPr>
        <p:sp>
          <p:nvSpPr>
            <p:cNvPr id="202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" name="Google Shape;220;p17"/>
          <p:cNvGrpSpPr/>
          <p:nvPr/>
        </p:nvGrpSpPr>
        <p:grpSpPr>
          <a:xfrm>
            <a:off x="765730" y="3277100"/>
            <a:ext cx="2420620" cy="1087500"/>
            <a:chOff x="6143300" y="1484200"/>
            <a:chExt cx="2420620" cy="1087500"/>
          </a:xfrm>
        </p:grpSpPr>
        <p:sp>
          <p:nvSpPr>
            <p:cNvPr id="221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223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17"/>
          <p:cNvGrpSpPr/>
          <p:nvPr/>
        </p:nvGrpSpPr>
        <p:grpSpPr>
          <a:xfrm>
            <a:off x="744000" y="1420701"/>
            <a:ext cx="2444850" cy="1199600"/>
            <a:chOff x="586950" y="3164500"/>
            <a:chExt cx="2444850" cy="1199600"/>
          </a:xfrm>
        </p:grpSpPr>
        <p:sp>
          <p:nvSpPr>
            <p:cNvPr id="244" name="Google Shape;244;p17"/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" name="Google Shape;245;p17"/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246" name="Google Shape;246;p17"/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" name="Google Shape;259;p17"/>
          <p:cNvGrpSpPr/>
          <p:nvPr/>
        </p:nvGrpSpPr>
        <p:grpSpPr>
          <a:xfrm>
            <a:off x="3458727" y="3276600"/>
            <a:ext cx="2265250" cy="1087500"/>
            <a:chOff x="3490300" y="3276600"/>
            <a:chExt cx="2265250" cy="1087500"/>
          </a:xfrm>
        </p:grpSpPr>
        <p:sp>
          <p:nvSpPr>
            <p:cNvPr id="260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2" name="Google Shape;272;p17"/>
          <p:cNvGrpSpPr/>
          <p:nvPr/>
        </p:nvGrpSpPr>
        <p:grpSpPr>
          <a:xfrm>
            <a:off x="4751746" y="1539320"/>
            <a:ext cx="1122575" cy="826081"/>
            <a:chOff x="1780662" y="1603120"/>
            <a:chExt cx="1122575" cy="826081"/>
          </a:xfrm>
        </p:grpSpPr>
        <p:sp>
          <p:nvSpPr>
            <p:cNvPr id="273" name="Google Shape;273;p17"/>
            <p:cNvSpPr txBox="1"/>
            <p:nvPr/>
          </p:nvSpPr>
          <p:spPr>
            <a:xfrm>
              <a:off x="1850537" y="1603120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Exploit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4" name="Google Shape;274;p17"/>
            <p:cNvSpPr txBox="1"/>
            <p:nvPr/>
          </p:nvSpPr>
          <p:spPr>
            <a:xfrm>
              <a:off x="1780662" y="2023301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tr-TR" sz="8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Hedef Sistemde çalışan servis zayıflıklarını , uygulamalarını kullanarak sistemlere ulaşmamızı sağlayan güvenlik açıklarıdır.</a:t>
              </a:r>
              <a:endParaRPr sz="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5" name="Google Shape;275;p17"/>
          <p:cNvGrpSpPr/>
          <p:nvPr/>
        </p:nvGrpSpPr>
        <p:grpSpPr>
          <a:xfrm>
            <a:off x="1902825" y="3276600"/>
            <a:ext cx="1150930" cy="827538"/>
            <a:chOff x="7331300" y="1600637"/>
            <a:chExt cx="1150930" cy="827538"/>
          </a:xfrm>
        </p:grpSpPr>
        <p:sp>
          <p:nvSpPr>
            <p:cNvPr id="276" name="Google Shape;276;p17"/>
            <p:cNvSpPr txBox="1"/>
            <p:nvPr/>
          </p:nvSpPr>
          <p:spPr>
            <a:xfrm>
              <a:off x="7429530" y="1600637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NOPS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7" name="Google Shape;277;p17"/>
            <p:cNvSpPr txBox="1"/>
            <p:nvPr/>
          </p:nvSpPr>
          <p:spPr>
            <a:xfrm>
              <a:off x="7331300" y="2022275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800" b="1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 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“No </a:t>
              </a:r>
              <a:r>
                <a:rPr lang="tr-TR" sz="800" b="0" i="0" dirty="0" err="1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operation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” </a:t>
              </a:r>
              <a:r>
                <a:rPr lang="tr-TR" sz="800" b="0" i="0" dirty="0" err="1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ın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 kısaltmasıdır. İşlemciyi zorlamak için kullanılan modüldür. Genellikle saldırı tespit ve engelleme sistemlerini yanıltmak için kullanılır</a:t>
              </a:r>
              <a:endParaRPr sz="8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1949048" y="1526949"/>
            <a:ext cx="1281399" cy="899509"/>
            <a:chOff x="1954086" y="2243249"/>
            <a:chExt cx="1111917" cy="699355"/>
          </a:xfrm>
        </p:grpSpPr>
        <p:sp>
          <p:nvSpPr>
            <p:cNvPr id="279" name="Google Shape;279;p17"/>
            <p:cNvSpPr txBox="1"/>
            <p:nvPr/>
          </p:nvSpPr>
          <p:spPr>
            <a:xfrm>
              <a:off x="2013303" y="2243249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PAYLOAD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954086" y="2536704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b="0" i="0" dirty="0" err="1">
                  <a:effectLst/>
                  <a:latin typeface="Bahnschrift SemiLight" panose="020B0502040204020203" pitchFamily="34" charset="0"/>
                </a:rPr>
                <a:t>Listener</a:t>
              </a:r>
              <a:r>
                <a:rPr lang="tr-TR" sz="1000" b="0" i="0" dirty="0">
                  <a:effectLst/>
                  <a:latin typeface="Bahnschrift SemiLight" panose="020B0502040204020203" pitchFamily="34" charset="0"/>
                </a:rPr>
                <a:t> yani dinleyicide diyebiliriz sızdığımız sistemde bırakacağımız kod türleridir.</a:t>
              </a:r>
              <a:endParaRPr sz="1000" dirty="0">
                <a:solidFill>
                  <a:schemeClr val="dk1"/>
                </a:solidFill>
                <a:latin typeface="Bahnschrift SemiLight" panose="020B0502040204020203" pitchFamily="34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1" name="Google Shape;281;p17"/>
          <p:cNvGrpSpPr/>
          <p:nvPr/>
        </p:nvGrpSpPr>
        <p:grpSpPr>
          <a:xfrm>
            <a:off x="7295518" y="3394900"/>
            <a:ext cx="1268402" cy="687300"/>
            <a:chOff x="7326223" y="3326869"/>
            <a:chExt cx="1268402" cy="687300"/>
          </a:xfrm>
        </p:grpSpPr>
        <p:sp>
          <p:nvSpPr>
            <p:cNvPr id="282" name="Google Shape;282;p17"/>
            <p:cNvSpPr txBox="1"/>
            <p:nvPr/>
          </p:nvSpPr>
          <p:spPr>
            <a:xfrm>
              <a:off x="7368700" y="3326869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Encoders</a:t>
              </a:r>
              <a:endParaRPr lang="tr-TR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3" name="Google Shape;283;p17"/>
            <p:cNvSpPr txBox="1"/>
            <p:nvPr/>
          </p:nvSpPr>
          <p:spPr>
            <a:xfrm>
              <a:off x="7326223" y="3680210"/>
              <a:ext cx="1268402" cy="333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5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Antivirüs programlarını atlatmak için kullanılan şifreleme aracıdır</a:t>
              </a:r>
              <a:endParaRPr sz="105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4" name="Google Shape;284;p17"/>
          <p:cNvGrpSpPr/>
          <p:nvPr/>
        </p:nvGrpSpPr>
        <p:grpSpPr>
          <a:xfrm>
            <a:off x="7392626" y="1525947"/>
            <a:ext cx="1103470" cy="734129"/>
            <a:chOff x="4502370" y="1539783"/>
            <a:chExt cx="1103470" cy="734129"/>
          </a:xfrm>
        </p:grpSpPr>
        <p:sp>
          <p:nvSpPr>
            <p:cNvPr id="285" name="Google Shape;285;p17"/>
            <p:cNvSpPr txBox="1"/>
            <p:nvPr/>
          </p:nvSpPr>
          <p:spPr>
            <a:xfrm>
              <a:off x="4553140" y="1539783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Auxiliary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6" name="Google Shape;286;p17"/>
            <p:cNvSpPr txBox="1"/>
            <p:nvPr/>
          </p:nvSpPr>
          <p:spPr>
            <a:xfrm>
              <a:off x="4502370" y="1868012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Hedeften bilgi toplamamıza yarayan araçtır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87" name="Google Shape;287;p17"/>
          <p:cNvGrpSpPr/>
          <p:nvPr/>
        </p:nvGrpSpPr>
        <p:grpSpPr>
          <a:xfrm>
            <a:off x="4591352" y="3365462"/>
            <a:ext cx="1057673" cy="680263"/>
            <a:chOff x="4591352" y="3359376"/>
            <a:chExt cx="1057673" cy="680263"/>
          </a:xfrm>
        </p:grpSpPr>
        <p:sp>
          <p:nvSpPr>
            <p:cNvPr id="288" name="Google Shape;288;p17"/>
            <p:cNvSpPr txBox="1"/>
            <p:nvPr/>
          </p:nvSpPr>
          <p:spPr>
            <a:xfrm>
              <a:off x="4596325" y="3359376"/>
              <a:ext cx="10527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POST</a:t>
              </a: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9" name="Google Shape;289;p17"/>
            <p:cNvSpPr txBox="1"/>
            <p:nvPr/>
          </p:nvSpPr>
          <p:spPr>
            <a:xfrm>
              <a:off x="4591352" y="3633739"/>
              <a:ext cx="10527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tr-TR" sz="1050" b="0" i="0" dirty="0">
                  <a:effectLst/>
                  <a:latin typeface="Bahnschrift SemiLight SemiConde" panose="020B0502040204020203" pitchFamily="34" charset="0"/>
                </a:rPr>
                <a:t>Bırakılan mesajdır.</a:t>
              </a:r>
              <a:endParaRPr sz="1050" dirty="0">
                <a:solidFill>
                  <a:schemeClr val="dk1"/>
                </a:solidFill>
                <a:latin typeface="Bahnschrift SemiLight SemiConde" panose="020B0502040204020203" pitchFamily="34" charset="0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>
            <a:spLocks noGrp="1"/>
          </p:cNvSpPr>
          <p:nvPr>
            <p:ph type="title"/>
          </p:nvPr>
        </p:nvSpPr>
        <p:spPr>
          <a:xfrm>
            <a:off x="491736" y="1364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 err="1"/>
              <a:t>Auxiliary</a:t>
            </a:r>
            <a:r>
              <a:rPr lang="tr-TR" dirty="0"/>
              <a:t> Nedir</a:t>
            </a:r>
            <a:br>
              <a:rPr lang="tr-TR" dirty="0"/>
            </a:br>
            <a:endParaRPr dirty="0"/>
          </a:p>
        </p:txBody>
      </p:sp>
      <p:grpSp>
        <p:nvGrpSpPr>
          <p:cNvPr id="367" name="Google Shape;367;p19"/>
          <p:cNvGrpSpPr/>
          <p:nvPr/>
        </p:nvGrpSpPr>
        <p:grpSpPr>
          <a:xfrm>
            <a:off x="5328178" y="3305225"/>
            <a:ext cx="3350029" cy="1057250"/>
            <a:chOff x="5328178" y="3305225"/>
            <a:chExt cx="3350029" cy="1057250"/>
          </a:xfrm>
        </p:grpSpPr>
        <p:cxnSp>
          <p:nvCxnSpPr>
            <p:cNvPr id="368" name="Google Shape;368;p19"/>
            <p:cNvCxnSpPr/>
            <p:nvPr/>
          </p:nvCxnSpPr>
          <p:spPr>
            <a:xfrm rot="10800000">
              <a:off x="5328178" y="33052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9" name="Google Shape;369;p19"/>
            <p:cNvGrpSpPr/>
            <p:nvPr/>
          </p:nvGrpSpPr>
          <p:grpSpPr>
            <a:xfrm>
              <a:off x="6147685" y="3460810"/>
              <a:ext cx="2530523" cy="901665"/>
              <a:chOff x="6147685" y="3460810"/>
              <a:chExt cx="2530523" cy="901665"/>
            </a:xfrm>
          </p:grpSpPr>
          <p:grpSp>
            <p:nvGrpSpPr>
              <p:cNvPr id="370" name="Google Shape;370;p19"/>
              <p:cNvGrpSpPr/>
              <p:nvPr/>
            </p:nvGrpSpPr>
            <p:grpSpPr>
              <a:xfrm>
                <a:off x="6147685" y="3460810"/>
                <a:ext cx="2530523" cy="901665"/>
                <a:chOff x="6147685" y="3460810"/>
                <a:chExt cx="2530523" cy="901665"/>
              </a:xfrm>
            </p:grpSpPr>
            <p:sp>
              <p:nvSpPr>
                <p:cNvPr id="371" name="Google Shape;371;p19"/>
                <p:cNvSpPr/>
                <p:nvPr/>
              </p:nvSpPr>
              <p:spPr>
                <a:xfrm flipH="1">
                  <a:off x="6147685" y="3460810"/>
                  <a:ext cx="2079483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22" h="19611" extrusionOk="0">
                      <a:moveTo>
                        <a:pt x="46840" y="19610"/>
                      </a:moveTo>
                      <a:lnTo>
                        <a:pt x="1" y="19610"/>
                      </a:lnTo>
                      <a:lnTo>
                        <a:pt x="1" y="1"/>
                      </a:lnTo>
                      <a:lnTo>
                        <a:pt x="46840" y="1"/>
                      </a:lnTo>
                      <a:cubicBezTo>
                        <a:pt x="49531" y="1"/>
                        <a:pt x="51722" y="2191"/>
                        <a:pt x="51722" y="4882"/>
                      </a:cubicBezTo>
                      <a:lnTo>
                        <a:pt x="51722" y="14729"/>
                      </a:lnTo>
                      <a:cubicBezTo>
                        <a:pt x="51722" y="17431"/>
                        <a:pt x="49531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flipH="1">
                  <a:off x="6191229" y="3510648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lnTo>
                        <a:pt x="0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flipH="1">
                  <a:off x="7776037" y="3460810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11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11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1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flipH="1">
                  <a:off x="7812728" y="3498602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90" y="17431"/>
                      </a:cubicBezTo>
                      <a:cubicBezTo>
                        <a:pt x="13657" y="17431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5" name="Google Shape;375;p19"/>
              <p:cNvSpPr/>
              <p:nvPr/>
            </p:nvSpPr>
            <p:spPr>
              <a:xfrm flipH="1">
                <a:off x="7942433" y="3660209"/>
                <a:ext cx="567730" cy="498074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10833" extrusionOk="0">
                    <a:moveTo>
                      <a:pt x="5168" y="295"/>
                    </a:moveTo>
                    <a:cubicBezTo>
                      <a:pt x="4489" y="664"/>
                      <a:pt x="3929" y="1391"/>
                      <a:pt x="3536" y="2343"/>
                    </a:cubicBezTo>
                    <a:lnTo>
                      <a:pt x="1941" y="2343"/>
                    </a:lnTo>
                    <a:cubicBezTo>
                      <a:pt x="2393" y="1748"/>
                      <a:pt x="2965" y="1224"/>
                      <a:pt x="3656" y="843"/>
                    </a:cubicBezTo>
                    <a:cubicBezTo>
                      <a:pt x="4132" y="569"/>
                      <a:pt x="4644" y="390"/>
                      <a:pt x="5168" y="295"/>
                    </a:cubicBezTo>
                    <a:close/>
                    <a:moveTo>
                      <a:pt x="6061" y="236"/>
                    </a:moveTo>
                    <a:lnTo>
                      <a:pt x="6061" y="2355"/>
                    </a:lnTo>
                    <a:lnTo>
                      <a:pt x="3763" y="2355"/>
                    </a:lnTo>
                    <a:cubicBezTo>
                      <a:pt x="4287" y="1105"/>
                      <a:pt x="5120" y="295"/>
                      <a:pt x="6061" y="236"/>
                    </a:cubicBezTo>
                    <a:close/>
                    <a:moveTo>
                      <a:pt x="6251" y="236"/>
                    </a:moveTo>
                    <a:cubicBezTo>
                      <a:pt x="7180" y="295"/>
                      <a:pt x="8025" y="1105"/>
                      <a:pt x="8537" y="2355"/>
                    </a:cubicBezTo>
                    <a:lnTo>
                      <a:pt x="6251" y="2355"/>
                    </a:lnTo>
                    <a:lnTo>
                      <a:pt x="6251" y="236"/>
                    </a:lnTo>
                    <a:close/>
                    <a:moveTo>
                      <a:pt x="7144" y="295"/>
                    </a:moveTo>
                    <a:lnTo>
                      <a:pt x="7144" y="295"/>
                    </a:lnTo>
                    <a:cubicBezTo>
                      <a:pt x="8406" y="545"/>
                      <a:pt x="9585" y="1260"/>
                      <a:pt x="10383" y="2355"/>
                    </a:cubicBezTo>
                    <a:lnTo>
                      <a:pt x="8763" y="2355"/>
                    </a:lnTo>
                    <a:cubicBezTo>
                      <a:pt x="8382" y="1403"/>
                      <a:pt x="7799" y="664"/>
                      <a:pt x="7144" y="295"/>
                    </a:cubicBezTo>
                    <a:close/>
                    <a:moveTo>
                      <a:pt x="3465" y="2569"/>
                    </a:moveTo>
                    <a:cubicBezTo>
                      <a:pt x="3167" y="3367"/>
                      <a:pt x="2989" y="4320"/>
                      <a:pt x="2977" y="5332"/>
                    </a:cubicBezTo>
                    <a:lnTo>
                      <a:pt x="965" y="5332"/>
                    </a:lnTo>
                    <a:cubicBezTo>
                      <a:pt x="977" y="4355"/>
                      <a:pt x="1274" y="3391"/>
                      <a:pt x="1810" y="2569"/>
                    </a:cubicBezTo>
                    <a:close/>
                    <a:moveTo>
                      <a:pt x="6061" y="2569"/>
                    </a:moveTo>
                    <a:lnTo>
                      <a:pt x="6061" y="5332"/>
                    </a:lnTo>
                    <a:lnTo>
                      <a:pt x="3179" y="5332"/>
                    </a:lnTo>
                    <a:cubicBezTo>
                      <a:pt x="3191" y="4308"/>
                      <a:pt x="3382" y="3355"/>
                      <a:pt x="3679" y="2569"/>
                    </a:cubicBezTo>
                    <a:close/>
                    <a:moveTo>
                      <a:pt x="8632" y="2569"/>
                    </a:moveTo>
                    <a:cubicBezTo>
                      <a:pt x="8930" y="3367"/>
                      <a:pt x="9109" y="4320"/>
                      <a:pt x="9120" y="5332"/>
                    </a:cubicBezTo>
                    <a:lnTo>
                      <a:pt x="6251" y="5332"/>
                    </a:lnTo>
                    <a:lnTo>
                      <a:pt x="6251" y="2569"/>
                    </a:lnTo>
                    <a:close/>
                    <a:moveTo>
                      <a:pt x="10525" y="2569"/>
                    </a:moveTo>
                    <a:cubicBezTo>
                      <a:pt x="10597" y="2676"/>
                      <a:pt x="10668" y="2796"/>
                      <a:pt x="10728" y="2903"/>
                    </a:cubicBezTo>
                    <a:cubicBezTo>
                      <a:pt x="11156" y="3689"/>
                      <a:pt x="11371" y="4522"/>
                      <a:pt x="11371" y="5332"/>
                    </a:cubicBezTo>
                    <a:lnTo>
                      <a:pt x="9335" y="5332"/>
                    </a:lnTo>
                    <a:cubicBezTo>
                      <a:pt x="9311" y="4320"/>
                      <a:pt x="9132" y="3367"/>
                      <a:pt x="8835" y="2569"/>
                    </a:cubicBezTo>
                    <a:close/>
                    <a:moveTo>
                      <a:pt x="2977" y="5546"/>
                    </a:moveTo>
                    <a:cubicBezTo>
                      <a:pt x="2989" y="6558"/>
                      <a:pt x="3167" y="7510"/>
                      <a:pt x="3465" y="8308"/>
                    </a:cubicBezTo>
                    <a:lnTo>
                      <a:pt x="1846" y="8308"/>
                    </a:lnTo>
                    <a:cubicBezTo>
                      <a:pt x="1751" y="8177"/>
                      <a:pt x="1679" y="8058"/>
                      <a:pt x="1584" y="7915"/>
                    </a:cubicBezTo>
                    <a:cubicBezTo>
                      <a:pt x="1191" y="7165"/>
                      <a:pt x="977" y="6344"/>
                      <a:pt x="965" y="5546"/>
                    </a:cubicBezTo>
                    <a:close/>
                    <a:moveTo>
                      <a:pt x="6061" y="5546"/>
                    </a:moveTo>
                    <a:lnTo>
                      <a:pt x="6061" y="8308"/>
                    </a:lnTo>
                    <a:lnTo>
                      <a:pt x="3679" y="8308"/>
                    </a:lnTo>
                    <a:cubicBezTo>
                      <a:pt x="3382" y="7510"/>
                      <a:pt x="3191" y="6558"/>
                      <a:pt x="3179" y="5546"/>
                    </a:cubicBezTo>
                    <a:close/>
                    <a:moveTo>
                      <a:pt x="9120" y="5546"/>
                    </a:moveTo>
                    <a:cubicBezTo>
                      <a:pt x="9109" y="6570"/>
                      <a:pt x="8930" y="7522"/>
                      <a:pt x="8632" y="8308"/>
                    </a:cubicBezTo>
                    <a:lnTo>
                      <a:pt x="6251" y="8308"/>
                    </a:lnTo>
                    <a:lnTo>
                      <a:pt x="6251" y="5546"/>
                    </a:lnTo>
                    <a:close/>
                    <a:moveTo>
                      <a:pt x="11371" y="5546"/>
                    </a:moveTo>
                    <a:cubicBezTo>
                      <a:pt x="11335" y="6522"/>
                      <a:pt x="11037" y="7499"/>
                      <a:pt x="10490" y="8308"/>
                    </a:cubicBezTo>
                    <a:lnTo>
                      <a:pt x="8835" y="8308"/>
                    </a:lnTo>
                    <a:cubicBezTo>
                      <a:pt x="9132" y="7510"/>
                      <a:pt x="9311" y="6558"/>
                      <a:pt x="9335" y="5546"/>
                    </a:cubicBezTo>
                    <a:close/>
                    <a:moveTo>
                      <a:pt x="3536" y="8522"/>
                    </a:moveTo>
                    <a:cubicBezTo>
                      <a:pt x="3894" y="9404"/>
                      <a:pt x="4406" y="10094"/>
                      <a:pt x="5013" y="10487"/>
                    </a:cubicBezTo>
                    <a:cubicBezTo>
                      <a:pt x="3834" y="10201"/>
                      <a:pt x="2751" y="9534"/>
                      <a:pt x="1989" y="8522"/>
                    </a:cubicBezTo>
                    <a:close/>
                    <a:moveTo>
                      <a:pt x="10359" y="8522"/>
                    </a:moveTo>
                    <a:cubicBezTo>
                      <a:pt x="9906" y="9106"/>
                      <a:pt x="9347" y="9606"/>
                      <a:pt x="8680" y="9975"/>
                    </a:cubicBezTo>
                    <a:cubicBezTo>
                      <a:pt x="8228" y="10237"/>
                      <a:pt x="7751" y="10392"/>
                      <a:pt x="7275" y="10499"/>
                    </a:cubicBezTo>
                    <a:cubicBezTo>
                      <a:pt x="7882" y="10118"/>
                      <a:pt x="8406" y="9415"/>
                      <a:pt x="8775" y="8522"/>
                    </a:cubicBezTo>
                    <a:close/>
                    <a:moveTo>
                      <a:pt x="6061" y="8522"/>
                    </a:moveTo>
                    <a:lnTo>
                      <a:pt x="6061" y="10618"/>
                    </a:lnTo>
                    <a:cubicBezTo>
                      <a:pt x="5965" y="10618"/>
                      <a:pt x="5858" y="10618"/>
                      <a:pt x="5775" y="10606"/>
                    </a:cubicBezTo>
                    <a:cubicBezTo>
                      <a:pt x="4953" y="10427"/>
                      <a:pt x="4227" y="9642"/>
                      <a:pt x="3763" y="8522"/>
                    </a:cubicBezTo>
                    <a:close/>
                    <a:moveTo>
                      <a:pt x="8537" y="8522"/>
                    </a:moveTo>
                    <a:cubicBezTo>
                      <a:pt x="8061" y="9642"/>
                      <a:pt x="7346" y="10427"/>
                      <a:pt x="6513" y="10606"/>
                    </a:cubicBezTo>
                    <a:cubicBezTo>
                      <a:pt x="6442" y="10606"/>
                      <a:pt x="6358" y="10606"/>
                      <a:pt x="6251" y="10618"/>
                    </a:cubicBezTo>
                    <a:lnTo>
                      <a:pt x="6251" y="8522"/>
                    </a:lnTo>
                    <a:close/>
                    <a:moveTo>
                      <a:pt x="6161" y="1"/>
                    </a:moveTo>
                    <a:cubicBezTo>
                      <a:pt x="5283" y="1"/>
                      <a:pt x="4393" y="214"/>
                      <a:pt x="3572" y="664"/>
                    </a:cubicBezTo>
                    <a:cubicBezTo>
                      <a:pt x="953" y="2093"/>
                      <a:pt x="0" y="5391"/>
                      <a:pt x="1429" y="7999"/>
                    </a:cubicBezTo>
                    <a:cubicBezTo>
                      <a:pt x="2334" y="9665"/>
                      <a:pt x="4001" y="10642"/>
                      <a:pt x="5763" y="10785"/>
                    </a:cubicBezTo>
                    <a:cubicBezTo>
                      <a:pt x="5894" y="10808"/>
                      <a:pt x="6025" y="10832"/>
                      <a:pt x="6156" y="10832"/>
                    </a:cubicBezTo>
                    <a:cubicBezTo>
                      <a:pt x="6275" y="10832"/>
                      <a:pt x="6418" y="10808"/>
                      <a:pt x="6537" y="10785"/>
                    </a:cubicBezTo>
                    <a:cubicBezTo>
                      <a:pt x="7287" y="10737"/>
                      <a:pt x="8061" y="10511"/>
                      <a:pt x="8775" y="10130"/>
                    </a:cubicBezTo>
                    <a:cubicBezTo>
                      <a:pt x="11383" y="8713"/>
                      <a:pt x="12347" y="5427"/>
                      <a:pt x="10906" y="2807"/>
                    </a:cubicBezTo>
                    <a:cubicBezTo>
                      <a:pt x="9928" y="1013"/>
                      <a:pt x="8071" y="1"/>
                      <a:pt x="6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19"/>
          <p:cNvGrpSpPr/>
          <p:nvPr/>
        </p:nvGrpSpPr>
        <p:grpSpPr>
          <a:xfrm>
            <a:off x="5328178" y="1528475"/>
            <a:ext cx="3350029" cy="902950"/>
            <a:chOff x="5328178" y="1528475"/>
            <a:chExt cx="3350029" cy="902950"/>
          </a:xfrm>
        </p:grpSpPr>
        <p:cxnSp>
          <p:nvCxnSpPr>
            <p:cNvPr id="377" name="Google Shape;377;p19"/>
            <p:cNvCxnSpPr/>
            <p:nvPr/>
          </p:nvCxnSpPr>
          <p:spPr>
            <a:xfrm flipH="1">
              <a:off x="5328178" y="1990725"/>
              <a:ext cx="827700" cy="440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8" name="Google Shape;378;p19"/>
            <p:cNvGrpSpPr/>
            <p:nvPr/>
          </p:nvGrpSpPr>
          <p:grpSpPr>
            <a:xfrm>
              <a:off x="6147780" y="1528475"/>
              <a:ext cx="2530428" cy="901665"/>
              <a:chOff x="6147780" y="1528475"/>
              <a:chExt cx="2530428" cy="901665"/>
            </a:xfrm>
          </p:grpSpPr>
          <p:grpSp>
            <p:nvGrpSpPr>
              <p:cNvPr id="379" name="Google Shape;379;p19"/>
              <p:cNvGrpSpPr/>
              <p:nvPr/>
            </p:nvGrpSpPr>
            <p:grpSpPr>
              <a:xfrm>
                <a:off x="6147780" y="1528475"/>
                <a:ext cx="2530428" cy="901665"/>
                <a:chOff x="6147780" y="1528475"/>
                <a:chExt cx="2530428" cy="901665"/>
              </a:xfrm>
            </p:grpSpPr>
            <p:sp>
              <p:nvSpPr>
                <p:cNvPr id="380" name="Google Shape;380;p19"/>
                <p:cNvSpPr/>
                <p:nvPr/>
              </p:nvSpPr>
              <p:spPr>
                <a:xfrm flipH="1">
                  <a:off x="6147780" y="1528475"/>
                  <a:ext cx="207938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 flipH="1">
                  <a:off x="6191229" y="1578313"/>
                  <a:ext cx="1992841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7" h="17443" extrusionOk="0">
                      <a:moveTo>
                        <a:pt x="0" y="17443"/>
                      </a:moveTo>
                      <a:lnTo>
                        <a:pt x="0" y="0"/>
                      </a:lnTo>
                      <a:lnTo>
                        <a:pt x="40839" y="0"/>
                      </a:lnTo>
                      <a:cubicBezTo>
                        <a:pt x="45649" y="0"/>
                        <a:pt x="49566" y="3917"/>
                        <a:pt x="49566" y="8727"/>
                      </a:cubicBezTo>
                      <a:cubicBezTo>
                        <a:pt x="49566" y="13526"/>
                        <a:pt x="45649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 flipH="1">
                  <a:off x="7776037" y="1528476"/>
                  <a:ext cx="902171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2" h="19611" extrusionOk="0">
                      <a:moveTo>
                        <a:pt x="19622" y="9800"/>
                      </a:moveTo>
                      <a:cubicBezTo>
                        <a:pt x="19622" y="15217"/>
                        <a:pt x="15228" y="19610"/>
                        <a:pt x="9811" y="19610"/>
                      </a:cubicBezTo>
                      <a:cubicBezTo>
                        <a:pt x="4393" y="19610"/>
                        <a:pt x="0" y="15217"/>
                        <a:pt x="0" y="9800"/>
                      </a:cubicBezTo>
                      <a:cubicBezTo>
                        <a:pt x="0" y="4394"/>
                        <a:pt x="4393" y="1"/>
                        <a:pt x="9811" y="1"/>
                      </a:cubicBezTo>
                      <a:cubicBezTo>
                        <a:pt x="15228" y="1"/>
                        <a:pt x="19622" y="4394"/>
                        <a:pt x="19622" y="980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19"/>
                <p:cNvSpPr/>
                <p:nvPr/>
              </p:nvSpPr>
              <p:spPr>
                <a:xfrm flipH="1">
                  <a:off x="7812728" y="1566268"/>
                  <a:ext cx="827733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3" h="17979" extrusionOk="0">
                      <a:moveTo>
                        <a:pt x="8990" y="17979"/>
                      </a:moveTo>
                      <a:cubicBezTo>
                        <a:pt x="4037" y="17979"/>
                        <a:pt x="1" y="13942"/>
                        <a:pt x="1" y="8989"/>
                      </a:cubicBezTo>
                      <a:cubicBezTo>
                        <a:pt x="1" y="4025"/>
                        <a:pt x="4037" y="0"/>
                        <a:pt x="8990" y="0"/>
                      </a:cubicBezTo>
                      <a:cubicBezTo>
                        <a:pt x="13955" y="0"/>
                        <a:pt x="17979" y="4025"/>
                        <a:pt x="17979" y="8989"/>
                      </a:cubicBezTo>
                      <a:cubicBezTo>
                        <a:pt x="18003" y="13942"/>
                        <a:pt x="13955" y="17979"/>
                        <a:pt x="8990" y="17979"/>
                      </a:cubicBezTo>
                      <a:close/>
                      <a:moveTo>
                        <a:pt x="8990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90" y="17443"/>
                      </a:cubicBezTo>
                      <a:cubicBezTo>
                        <a:pt x="13657" y="17443"/>
                        <a:pt x="17443" y="13645"/>
                        <a:pt x="17443" y="8989"/>
                      </a:cubicBezTo>
                      <a:cubicBezTo>
                        <a:pt x="17443" y="4322"/>
                        <a:pt x="13669" y="536"/>
                        <a:pt x="8990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 flipH="1">
                <a:off x="7981149" y="1805549"/>
                <a:ext cx="489433" cy="346534"/>
                <a:chOff x="6212362" y="1971581"/>
                <a:chExt cx="446318" cy="316007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6378605" y="1971581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46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46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191" y="715"/>
                        <a:pt x="715" y="215"/>
                        <a:pt x="1346" y="215"/>
                      </a:cubicBezTo>
                      <a:close/>
                      <a:moveTo>
                        <a:pt x="1346" y="0"/>
                      </a:moveTo>
                      <a:cubicBezTo>
                        <a:pt x="608" y="0"/>
                        <a:pt x="0" y="608"/>
                        <a:pt x="0" y="1358"/>
                      </a:cubicBezTo>
                      <a:cubicBezTo>
                        <a:pt x="0" y="2096"/>
                        <a:pt x="608" y="2715"/>
                        <a:pt x="1346" y="2715"/>
                      </a:cubicBezTo>
                      <a:cubicBezTo>
                        <a:pt x="2096" y="2715"/>
                        <a:pt x="2703" y="2096"/>
                        <a:pt x="2703" y="1358"/>
                      </a:cubicBezTo>
                      <a:cubicBezTo>
                        <a:pt x="2703" y="608"/>
                        <a:pt x="2096" y="0"/>
                        <a:pt x="13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212362" y="2099292"/>
                  <a:ext cx="446318" cy="18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5" h="4491" extrusionOk="0">
                      <a:moveTo>
                        <a:pt x="5323" y="217"/>
                      </a:moveTo>
                      <a:cubicBezTo>
                        <a:pt x="5799" y="217"/>
                        <a:pt x="6251" y="395"/>
                        <a:pt x="6597" y="717"/>
                      </a:cubicBezTo>
                      <a:cubicBezTo>
                        <a:pt x="6990" y="1074"/>
                        <a:pt x="7192" y="1574"/>
                        <a:pt x="7192" y="2086"/>
                      </a:cubicBezTo>
                      <a:lnTo>
                        <a:pt x="7192" y="2717"/>
                      </a:lnTo>
                      <a:cubicBezTo>
                        <a:pt x="7192" y="3026"/>
                        <a:pt x="6942" y="3276"/>
                        <a:pt x="6632" y="3276"/>
                      </a:cubicBezTo>
                      <a:lnTo>
                        <a:pt x="3977" y="3276"/>
                      </a:lnTo>
                      <a:cubicBezTo>
                        <a:pt x="3668" y="3276"/>
                        <a:pt x="3418" y="3026"/>
                        <a:pt x="3418" y="2717"/>
                      </a:cubicBezTo>
                      <a:lnTo>
                        <a:pt x="3418" y="2145"/>
                      </a:lnTo>
                      <a:cubicBezTo>
                        <a:pt x="3430" y="1133"/>
                        <a:pt x="4203" y="288"/>
                        <a:pt x="5180" y="217"/>
                      </a:cubicBezTo>
                      <a:close/>
                      <a:moveTo>
                        <a:pt x="2064" y="1236"/>
                      </a:moveTo>
                      <a:cubicBezTo>
                        <a:pt x="2106" y="1236"/>
                        <a:pt x="2149" y="1238"/>
                        <a:pt x="2191" y="1241"/>
                      </a:cubicBezTo>
                      <a:cubicBezTo>
                        <a:pt x="2596" y="1276"/>
                        <a:pt x="2965" y="1419"/>
                        <a:pt x="3263" y="1693"/>
                      </a:cubicBezTo>
                      <a:cubicBezTo>
                        <a:pt x="3239" y="1836"/>
                        <a:pt x="3203" y="2003"/>
                        <a:pt x="3203" y="2169"/>
                      </a:cubicBezTo>
                      <a:lnTo>
                        <a:pt x="3203" y="2729"/>
                      </a:lnTo>
                      <a:cubicBezTo>
                        <a:pt x="3203" y="3146"/>
                        <a:pt x="3537" y="3479"/>
                        <a:pt x="3930" y="3491"/>
                      </a:cubicBezTo>
                      <a:lnTo>
                        <a:pt x="3930" y="3741"/>
                      </a:lnTo>
                      <a:cubicBezTo>
                        <a:pt x="3965" y="4050"/>
                        <a:pt x="3715" y="4300"/>
                        <a:pt x="3394" y="4300"/>
                      </a:cubicBezTo>
                      <a:lnTo>
                        <a:pt x="751" y="4300"/>
                      </a:lnTo>
                      <a:cubicBezTo>
                        <a:pt x="441" y="4300"/>
                        <a:pt x="179" y="4050"/>
                        <a:pt x="179" y="3741"/>
                      </a:cubicBezTo>
                      <a:lnTo>
                        <a:pt x="179" y="3110"/>
                      </a:lnTo>
                      <a:cubicBezTo>
                        <a:pt x="179" y="2598"/>
                        <a:pt x="393" y="2098"/>
                        <a:pt x="774" y="1753"/>
                      </a:cubicBezTo>
                      <a:cubicBezTo>
                        <a:pt x="1136" y="1424"/>
                        <a:pt x="1578" y="1236"/>
                        <a:pt x="2064" y="1236"/>
                      </a:cubicBezTo>
                      <a:close/>
                      <a:moveTo>
                        <a:pt x="8513" y="1238"/>
                      </a:moveTo>
                      <a:cubicBezTo>
                        <a:pt x="9011" y="1238"/>
                        <a:pt x="9465" y="1416"/>
                        <a:pt x="9823" y="1753"/>
                      </a:cubicBezTo>
                      <a:cubicBezTo>
                        <a:pt x="10216" y="2098"/>
                        <a:pt x="10419" y="2598"/>
                        <a:pt x="10419" y="3110"/>
                      </a:cubicBezTo>
                      <a:lnTo>
                        <a:pt x="10419" y="3741"/>
                      </a:lnTo>
                      <a:lnTo>
                        <a:pt x="10442" y="3741"/>
                      </a:lnTo>
                      <a:cubicBezTo>
                        <a:pt x="10442" y="4050"/>
                        <a:pt x="10180" y="4300"/>
                        <a:pt x="9871" y="4300"/>
                      </a:cubicBezTo>
                      <a:lnTo>
                        <a:pt x="7228" y="4300"/>
                      </a:lnTo>
                      <a:cubicBezTo>
                        <a:pt x="6906" y="4300"/>
                        <a:pt x="6656" y="4050"/>
                        <a:pt x="6656" y="3741"/>
                      </a:cubicBezTo>
                      <a:lnTo>
                        <a:pt x="6656" y="3491"/>
                      </a:lnTo>
                      <a:cubicBezTo>
                        <a:pt x="7061" y="3467"/>
                        <a:pt x="7382" y="3134"/>
                        <a:pt x="7382" y="2729"/>
                      </a:cubicBezTo>
                      <a:lnTo>
                        <a:pt x="7382" y="2110"/>
                      </a:lnTo>
                      <a:cubicBezTo>
                        <a:pt x="7382" y="1955"/>
                        <a:pt x="7371" y="1824"/>
                        <a:pt x="7347" y="1693"/>
                      </a:cubicBezTo>
                      <a:cubicBezTo>
                        <a:pt x="7644" y="1419"/>
                        <a:pt x="8013" y="1276"/>
                        <a:pt x="8418" y="1241"/>
                      </a:cubicBezTo>
                      <a:cubicBezTo>
                        <a:pt x="8450" y="1239"/>
                        <a:pt x="8481" y="1238"/>
                        <a:pt x="8513" y="1238"/>
                      </a:cubicBezTo>
                      <a:close/>
                      <a:moveTo>
                        <a:pt x="5265" y="0"/>
                      </a:moveTo>
                      <a:cubicBezTo>
                        <a:pt x="5233" y="0"/>
                        <a:pt x="5200" y="1"/>
                        <a:pt x="5168" y="2"/>
                      </a:cubicBezTo>
                      <a:cubicBezTo>
                        <a:pt x="4311" y="62"/>
                        <a:pt x="3596" y="657"/>
                        <a:pt x="3334" y="1467"/>
                      </a:cubicBezTo>
                      <a:cubicBezTo>
                        <a:pt x="3013" y="1217"/>
                        <a:pt x="2620" y="1050"/>
                        <a:pt x="2227" y="1014"/>
                      </a:cubicBezTo>
                      <a:cubicBezTo>
                        <a:pt x="2183" y="1012"/>
                        <a:pt x="2139" y="1010"/>
                        <a:pt x="2095" y="1010"/>
                      </a:cubicBezTo>
                      <a:cubicBezTo>
                        <a:pt x="1558" y="1010"/>
                        <a:pt x="1041" y="1212"/>
                        <a:pt x="655" y="1586"/>
                      </a:cubicBezTo>
                      <a:cubicBezTo>
                        <a:pt x="239" y="1967"/>
                        <a:pt x="1" y="2538"/>
                        <a:pt x="1" y="3098"/>
                      </a:cubicBezTo>
                      <a:lnTo>
                        <a:pt x="1" y="3729"/>
                      </a:lnTo>
                      <a:cubicBezTo>
                        <a:pt x="1" y="4146"/>
                        <a:pt x="346" y="4491"/>
                        <a:pt x="763" y="4491"/>
                      </a:cubicBezTo>
                      <a:lnTo>
                        <a:pt x="3418" y="4491"/>
                      </a:lnTo>
                      <a:cubicBezTo>
                        <a:pt x="3822" y="4491"/>
                        <a:pt x="4168" y="4146"/>
                        <a:pt x="4168" y="3729"/>
                      </a:cubicBezTo>
                      <a:lnTo>
                        <a:pt x="4168" y="3479"/>
                      </a:lnTo>
                      <a:lnTo>
                        <a:pt x="6478" y="3479"/>
                      </a:lnTo>
                      <a:lnTo>
                        <a:pt x="6478" y="3729"/>
                      </a:lnTo>
                      <a:cubicBezTo>
                        <a:pt x="6478" y="4146"/>
                        <a:pt x="6823" y="4491"/>
                        <a:pt x="7240" y="4491"/>
                      </a:cubicBezTo>
                      <a:lnTo>
                        <a:pt x="9883" y="4491"/>
                      </a:lnTo>
                      <a:cubicBezTo>
                        <a:pt x="10299" y="4491"/>
                        <a:pt x="10645" y="4146"/>
                        <a:pt x="10645" y="3729"/>
                      </a:cubicBezTo>
                      <a:lnTo>
                        <a:pt x="10645" y="3098"/>
                      </a:lnTo>
                      <a:cubicBezTo>
                        <a:pt x="10633" y="2550"/>
                        <a:pt x="10395" y="1991"/>
                        <a:pt x="9978" y="1598"/>
                      </a:cubicBezTo>
                      <a:cubicBezTo>
                        <a:pt x="9583" y="1225"/>
                        <a:pt x="9077" y="1034"/>
                        <a:pt x="8554" y="1034"/>
                      </a:cubicBezTo>
                      <a:cubicBezTo>
                        <a:pt x="8509" y="1034"/>
                        <a:pt x="8463" y="1035"/>
                        <a:pt x="8418" y="1038"/>
                      </a:cubicBezTo>
                      <a:cubicBezTo>
                        <a:pt x="8013" y="1062"/>
                        <a:pt x="7621" y="1217"/>
                        <a:pt x="7299" y="1467"/>
                      </a:cubicBezTo>
                      <a:cubicBezTo>
                        <a:pt x="7192" y="1121"/>
                        <a:pt x="7001" y="824"/>
                        <a:pt x="6728" y="574"/>
                      </a:cubicBezTo>
                      <a:cubicBezTo>
                        <a:pt x="6323" y="191"/>
                        <a:pt x="5812" y="0"/>
                        <a:pt x="526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6513864" y="2014012"/>
                  <a:ext cx="113372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715" extrusionOk="0">
                      <a:moveTo>
                        <a:pt x="1358" y="215"/>
                      </a:moveTo>
                      <a:cubicBezTo>
                        <a:pt x="1989" y="215"/>
                        <a:pt x="2501" y="727"/>
                        <a:pt x="2501" y="1358"/>
                      </a:cubicBezTo>
                      <a:cubicBezTo>
                        <a:pt x="2501" y="2001"/>
                        <a:pt x="1977" y="2501"/>
                        <a:pt x="1358" y="2501"/>
                      </a:cubicBezTo>
                      <a:cubicBezTo>
                        <a:pt x="727" y="2501"/>
                        <a:pt x="203" y="1977"/>
                        <a:pt x="203" y="1358"/>
                      </a:cubicBezTo>
                      <a:cubicBezTo>
                        <a:pt x="203" y="727"/>
                        <a:pt x="715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08" y="0"/>
                        <a:pt x="1" y="608"/>
                        <a:pt x="1" y="1358"/>
                      </a:cubicBezTo>
                      <a:cubicBezTo>
                        <a:pt x="1" y="2096"/>
                        <a:pt x="608" y="2715"/>
                        <a:pt x="1358" y="2715"/>
                      </a:cubicBezTo>
                      <a:cubicBezTo>
                        <a:pt x="2096" y="2715"/>
                        <a:pt x="2704" y="2096"/>
                        <a:pt x="2704" y="1358"/>
                      </a:cubicBezTo>
                      <a:cubicBezTo>
                        <a:pt x="2704" y="608"/>
                        <a:pt x="2096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6242298" y="2014012"/>
                  <a:ext cx="113875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6" h="2715" extrusionOk="0">
                      <a:moveTo>
                        <a:pt x="1358" y="215"/>
                      </a:moveTo>
                      <a:cubicBezTo>
                        <a:pt x="2001" y="215"/>
                        <a:pt x="2501" y="727"/>
                        <a:pt x="2501" y="1358"/>
                      </a:cubicBezTo>
                      <a:cubicBezTo>
                        <a:pt x="2501" y="2001"/>
                        <a:pt x="1989" y="2501"/>
                        <a:pt x="1358" y="2501"/>
                      </a:cubicBezTo>
                      <a:cubicBezTo>
                        <a:pt x="715" y="2501"/>
                        <a:pt x="215" y="1977"/>
                        <a:pt x="215" y="1358"/>
                      </a:cubicBezTo>
                      <a:cubicBezTo>
                        <a:pt x="215" y="727"/>
                        <a:pt x="727" y="215"/>
                        <a:pt x="1358" y="215"/>
                      </a:cubicBezTo>
                      <a:close/>
                      <a:moveTo>
                        <a:pt x="1358" y="0"/>
                      </a:moveTo>
                      <a:cubicBezTo>
                        <a:pt x="620" y="0"/>
                        <a:pt x="1" y="608"/>
                        <a:pt x="1" y="1358"/>
                      </a:cubicBezTo>
                      <a:cubicBezTo>
                        <a:pt x="1" y="2096"/>
                        <a:pt x="620" y="2715"/>
                        <a:pt x="1358" y="2715"/>
                      </a:cubicBezTo>
                      <a:cubicBezTo>
                        <a:pt x="2108" y="2715"/>
                        <a:pt x="2716" y="2096"/>
                        <a:pt x="2716" y="1358"/>
                      </a:cubicBezTo>
                      <a:cubicBezTo>
                        <a:pt x="2716" y="608"/>
                        <a:pt x="21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9" name="Google Shape;389;p19"/>
          <p:cNvGrpSpPr/>
          <p:nvPr/>
        </p:nvGrpSpPr>
        <p:grpSpPr>
          <a:xfrm>
            <a:off x="6375512" y="1656600"/>
            <a:ext cx="1243095" cy="494879"/>
            <a:chOff x="7234100" y="1656600"/>
            <a:chExt cx="1243095" cy="494879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7234100" y="1656600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243595" y="1709279"/>
              <a:ext cx="1233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Auxiliary</a:t>
              </a:r>
              <a:r>
                <a:rPr lang="tr-TR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ile zafiyet taraması yapılabilir.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6265322" y="2892890"/>
            <a:ext cx="1445300" cy="1444664"/>
            <a:chOff x="7123910" y="2898815"/>
            <a:chExt cx="1445300" cy="1444664"/>
          </a:xfrm>
        </p:grpSpPr>
        <p:sp>
          <p:nvSpPr>
            <p:cNvPr id="393" name="Google Shape;393;p19"/>
            <p:cNvSpPr txBox="1"/>
            <p:nvPr/>
          </p:nvSpPr>
          <p:spPr>
            <a:xfrm>
              <a:off x="7335610" y="2898815"/>
              <a:ext cx="12336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123910" y="3541494"/>
              <a:ext cx="1436623" cy="80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Verileri toplayabilir ve numaralandırabilir 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95" name="Google Shape;395;p19"/>
          <p:cNvGrpSpPr/>
          <p:nvPr/>
        </p:nvGrpSpPr>
        <p:grpSpPr>
          <a:xfrm>
            <a:off x="465711" y="3305225"/>
            <a:ext cx="3367243" cy="1057250"/>
            <a:chOff x="465711" y="3305225"/>
            <a:chExt cx="3367243" cy="1057250"/>
          </a:xfrm>
        </p:grpSpPr>
        <p:cxnSp>
          <p:nvCxnSpPr>
            <p:cNvPr id="396" name="Google Shape;396;p19"/>
            <p:cNvCxnSpPr/>
            <p:nvPr/>
          </p:nvCxnSpPr>
          <p:spPr>
            <a:xfrm rot="10800000" flipH="1">
              <a:off x="2930854" y="33052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7" name="Google Shape;397;p19"/>
            <p:cNvGrpSpPr/>
            <p:nvPr/>
          </p:nvGrpSpPr>
          <p:grpSpPr>
            <a:xfrm>
              <a:off x="465711" y="3460810"/>
              <a:ext cx="2530606" cy="901665"/>
              <a:chOff x="465711" y="3460810"/>
              <a:chExt cx="2530606" cy="901665"/>
            </a:xfrm>
          </p:grpSpPr>
          <p:grpSp>
            <p:nvGrpSpPr>
              <p:cNvPr id="398" name="Google Shape;398;p19"/>
              <p:cNvGrpSpPr/>
              <p:nvPr/>
            </p:nvGrpSpPr>
            <p:grpSpPr>
              <a:xfrm>
                <a:off x="465711" y="3460810"/>
                <a:ext cx="2530606" cy="901665"/>
                <a:chOff x="465711" y="3460810"/>
                <a:chExt cx="2530606" cy="901665"/>
              </a:xfrm>
            </p:grpSpPr>
            <p:sp>
              <p:nvSpPr>
                <p:cNvPr id="399" name="Google Shape;399;p19"/>
                <p:cNvSpPr/>
                <p:nvPr/>
              </p:nvSpPr>
              <p:spPr>
                <a:xfrm>
                  <a:off x="916800" y="3460810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19"/>
                <p:cNvSpPr/>
                <p:nvPr/>
              </p:nvSpPr>
              <p:spPr>
                <a:xfrm>
                  <a:off x="959868" y="3510648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lnTo>
                        <a:pt x="1" y="1744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19"/>
                <p:cNvSpPr/>
                <p:nvPr/>
              </p:nvSpPr>
              <p:spPr>
                <a:xfrm>
                  <a:off x="465711" y="3460810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11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11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11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19"/>
                <p:cNvSpPr/>
                <p:nvPr/>
              </p:nvSpPr>
              <p:spPr>
                <a:xfrm>
                  <a:off x="503504" y="3498602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31"/>
                        <a:pt x="8989" y="17431"/>
                      </a:cubicBezTo>
                      <a:cubicBezTo>
                        <a:pt x="13645" y="17431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" name="Google Shape;403;p19"/>
              <p:cNvGrpSpPr/>
              <p:nvPr/>
            </p:nvGrpSpPr>
            <p:grpSpPr>
              <a:xfrm>
                <a:off x="638742" y="3831554"/>
                <a:ext cx="555089" cy="160416"/>
                <a:chOff x="698711" y="3819114"/>
                <a:chExt cx="506191" cy="146285"/>
              </a:xfrm>
            </p:grpSpPr>
            <p:sp>
              <p:nvSpPr>
                <p:cNvPr id="404" name="Google Shape;404;p19"/>
                <p:cNvSpPr/>
                <p:nvPr/>
              </p:nvSpPr>
              <p:spPr>
                <a:xfrm>
                  <a:off x="698711" y="3819114"/>
                  <a:ext cx="506191" cy="14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3" h="3489" extrusionOk="0">
                      <a:moveTo>
                        <a:pt x="10323" y="203"/>
                      </a:moveTo>
                      <a:cubicBezTo>
                        <a:pt x="11168" y="203"/>
                        <a:pt x="11871" y="893"/>
                        <a:pt x="11871" y="1750"/>
                      </a:cubicBezTo>
                      <a:cubicBezTo>
                        <a:pt x="11882" y="2596"/>
                        <a:pt x="11180" y="3298"/>
                        <a:pt x="10335" y="3298"/>
                      </a:cubicBezTo>
                      <a:lnTo>
                        <a:pt x="1750" y="3298"/>
                      </a:lnTo>
                      <a:cubicBezTo>
                        <a:pt x="893" y="3298"/>
                        <a:pt x="202" y="2596"/>
                        <a:pt x="202" y="1750"/>
                      </a:cubicBezTo>
                      <a:cubicBezTo>
                        <a:pt x="202" y="893"/>
                        <a:pt x="893" y="203"/>
                        <a:pt x="1750" y="203"/>
                      </a:cubicBezTo>
                      <a:close/>
                      <a:moveTo>
                        <a:pt x="1750" y="0"/>
                      </a:moveTo>
                      <a:cubicBezTo>
                        <a:pt x="774" y="0"/>
                        <a:pt x="0" y="798"/>
                        <a:pt x="0" y="1750"/>
                      </a:cubicBezTo>
                      <a:cubicBezTo>
                        <a:pt x="0" y="2715"/>
                        <a:pt x="798" y="3489"/>
                        <a:pt x="1750" y="3489"/>
                      </a:cubicBezTo>
                      <a:lnTo>
                        <a:pt x="10323" y="3489"/>
                      </a:lnTo>
                      <a:cubicBezTo>
                        <a:pt x="11287" y="3489"/>
                        <a:pt x="12061" y="2703"/>
                        <a:pt x="12061" y="1750"/>
                      </a:cubicBezTo>
                      <a:cubicBezTo>
                        <a:pt x="12073" y="774"/>
                        <a:pt x="11299" y="0"/>
                        <a:pt x="103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19"/>
                <p:cNvSpPr/>
                <p:nvPr/>
              </p:nvSpPr>
              <p:spPr>
                <a:xfrm>
                  <a:off x="904869" y="3845570"/>
                  <a:ext cx="93373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27" extrusionOk="0">
                      <a:moveTo>
                        <a:pt x="1119" y="0"/>
                      </a:moveTo>
                      <a:cubicBezTo>
                        <a:pt x="1060" y="0"/>
                        <a:pt x="1012" y="36"/>
                        <a:pt x="1012" y="107"/>
                      </a:cubicBezTo>
                      <a:lnTo>
                        <a:pt x="1012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399" y="295"/>
                      </a:cubicBezTo>
                      <a:cubicBezTo>
                        <a:pt x="372" y="295"/>
                        <a:pt x="346" y="304"/>
                        <a:pt x="322" y="322"/>
                      </a:cubicBezTo>
                      <a:cubicBezTo>
                        <a:pt x="286" y="369"/>
                        <a:pt x="286" y="429"/>
                        <a:pt x="322" y="477"/>
                      </a:cubicBezTo>
                      <a:lnTo>
                        <a:pt x="858" y="1012"/>
                      </a:lnTo>
                      <a:lnTo>
                        <a:pt x="107" y="1012"/>
                      </a:lnTo>
                      <a:cubicBezTo>
                        <a:pt x="48" y="1012"/>
                        <a:pt x="0" y="1060"/>
                        <a:pt x="0" y="1119"/>
                      </a:cubicBezTo>
                      <a:cubicBezTo>
                        <a:pt x="0" y="1179"/>
                        <a:pt x="48" y="1215"/>
                        <a:pt x="107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86" y="1798"/>
                        <a:pt x="286" y="1858"/>
                        <a:pt x="322" y="1905"/>
                      </a:cubicBezTo>
                      <a:cubicBezTo>
                        <a:pt x="346" y="1917"/>
                        <a:pt x="369" y="1929"/>
                        <a:pt x="405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2" y="1369"/>
                      </a:lnTo>
                      <a:lnTo>
                        <a:pt x="1012" y="2131"/>
                      </a:lnTo>
                      <a:cubicBezTo>
                        <a:pt x="1012" y="2191"/>
                        <a:pt x="1060" y="2227"/>
                        <a:pt x="1119" y="2227"/>
                      </a:cubicBezTo>
                      <a:cubicBezTo>
                        <a:pt x="1179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74" y="1917"/>
                        <a:pt x="1798" y="1929"/>
                        <a:pt x="1834" y="1929"/>
                      </a:cubicBezTo>
                      <a:cubicBezTo>
                        <a:pt x="1858" y="1929"/>
                        <a:pt x="1870" y="1917"/>
                        <a:pt x="1905" y="1905"/>
                      </a:cubicBezTo>
                      <a:cubicBezTo>
                        <a:pt x="1953" y="1858"/>
                        <a:pt x="1953" y="1798"/>
                        <a:pt x="1905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27" y="1179"/>
                        <a:pt x="2227" y="1119"/>
                      </a:cubicBezTo>
                      <a:cubicBezTo>
                        <a:pt x="2227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5" y="477"/>
                      </a:lnTo>
                      <a:cubicBezTo>
                        <a:pt x="1953" y="429"/>
                        <a:pt x="1953" y="369"/>
                        <a:pt x="1905" y="322"/>
                      </a:cubicBezTo>
                      <a:cubicBezTo>
                        <a:pt x="1881" y="304"/>
                        <a:pt x="1855" y="295"/>
                        <a:pt x="1828" y="295"/>
                      </a:cubicBezTo>
                      <a:cubicBezTo>
                        <a:pt x="1801" y="295"/>
                        <a:pt x="1774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79" y="0"/>
                        <a:pt x="11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774558" y="3845570"/>
                  <a:ext cx="93414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227" extrusionOk="0">
                      <a:moveTo>
                        <a:pt x="1108" y="0"/>
                      </a:moveTo>
                      <a:cubicBezTo>
                        <a:pt x="1049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3" y="304"/>
                        <a:pt x="426" y="295"/>
                        <a:pt x="400" y="295"/>
                      </a:cubicBezTo>
                      <a:cubicBezTo>
                        <a:pt x="373" y="295"/>
                        <a:pt x="346" y="304"/>
                        <a:pt x="322" y="322"/>
                      </a:cubicBezTo>
                      <a:cubicBezTo>
                        <a:pt x="275" y="369"/>
                        <a:pt x="275" y="429"/>
                        <a:pt x="322" y="477"/>
                      </a:cubicBezTo>
                      <a:lnTo>
                        <a:pt x="858" y="1012"/>
                      </a:lnTo>
                      <a:lnTo>
                        <a:pt x="96" y="1012"/>
                      </a:lnTo>
                      <a:cubicBezTo>
                        <a:pt x="36" y="1012"/>
                        <a:pt x="1" y="1060"/>
                        <a:pt x="1" y="1119"/>
                      </a:cubicBezTo>
                      <a:cubicBezTo>
                        <a:pt x="1" y="1179"/>
                        <a:pt x="36" y="1215"/>
                        <a:pt x="96" y="1215"/>
                      </a:cubicBezTo>
                      <a:lnTo>
                        <a:pt x="858" y="1215"/>
                      </a:lnTo>
                      <a:lnTo>
                        <a:pt x="322" y="1750"/>
                      </a:lnTo>
                      <a:cubicBezTo>
                        <a:pt x="275" y="1798"/>
                        <a:pt x="275" y="1858"/>
                        <a:pt x="322" y="1905"/>
                      </a:cubicBezTo>
                      <a:cubicBezTo>
                        <a:pt x="334" y="1917"/>
                        <a:pt x="370" y="1929"/>
                        <a:pt x="394" y="1929"/>
                      </a:cubicBezTo>
                      <a:cubicBezTo>
                        <a:pt x="429" y="1929"/>
                        <a:pt x="441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49" y="2227"/>
                        <a:pt x="1108" y="2227"/>
                      </a:cubicBezTo>
                      <a:cubicBezTo>
                        <a:pt x="1168" y="2227"/>
                        <a:pt x="1215" y="2191"/>
                        <a:pt x="1215" y="2131"/>
                      </a:cubicBezTo>
                      <a:lnTo>
                        <a:pt x="1215" y="1369"/>
                      </a:lnTo>
                      <a:lnTo>
                        <a:pt x="1751" y="1905"/>
                      </a:lnTo>
                      <a:cubicBezTo>
                        <a:pt x="1763" y="1917"/>
                        <a:pt x="1799" y="1929"/>
                        <a:pt x="1822" y="1929"/>
                      </a:cubicBezTo>
                      <a:cubicBezTo>
                        <a:pt x="1858" y="1929"/>
                        <a:pt x="1870" y="1917"/>
                        <a:pt x="1906" y="1905"/>
                      </a:cubicBezTo>
                      <a:cubicBezTo>
                        <a:pt x="1941" y="1858"/>
                        <a:pt x="1941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20" y="1215"/>
                      </a:lnTo>
                      <a:cubicBezTo>
                        <a:pt x="2180" y="1215"/>
                        <a:pt x="2227" y="1179"/>
                        <a:pt x="2227" y="1119"/>
                      </a:cubicBezTo>
                      <a:cubicBezTo>
                        <a:pt x="2215" y="1060"/>
                        <a:pt x="2168" y="1012"/>
                        <a:pt x="2120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41" y="429"/>
                        <a:pt x="1941" y="369"/>
                        <a:pt x="1906" y="322"/>
                      </a:cubicBezTo>
                      <a:cubicBezTo>
                        <a:pt x="1882" y="304"/>
                        <a:pt x="1855" y="295"/>
                        <a:pt x="1828" y="295"/>
                      </a:cubicBezTo>
                      <a:cubicBezTo>
                        <a:pt x="1802" y="295"/>
                        <a:pt x="1775" y="304"/>
                        <a:pt x="1751" y="322"/>
                      </a:cubicBezTo>
                      <a:lnTo>
                        <a:pt x="1215" y="858"/>
                      </a:lnTo>
                      <a:lnTo>
                        <a:pt x="1215" y="107"/>
                      </a:lnTo>
                      <a:cubicBezTo>
                        <a:pt x="1215" y="48"/>
                        <a:pt x="1168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1035642" y="3845570"/>
                  <a:ext cx="93918" cy="9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2227" extrusionOk="0">
                      <a:moveTo>
                        <a:pt x="1120" y="0"/>
                      </a:moveTo>
                      <a:cubicBezTo>
                        <a:pt x="1060" y="0"/>
                        <a:pt x="1013" y="36"/>
                        <a:pt x="1013" y="107"/>
                      </a:cubicBezTo>
                      <a:lnTo>
                        <a:pt x="1013" y="858"/>
                      </a:lnTo>
                      <a:lnTo>
                        <a:pt x="477" y="322"/>
                      </a:lnTo>
                      <a:cubicBezTo>
                        <a:pt x="459" y="304"/>
                        <a:pt x="435" y="295"/>
                        <a:pt x="410" y="295"/>
                      </a:cubicBezTo>
                      <a:cubicBezTo>
                        <a:pt x="385" y="295"/>
                        <a:pt x="358" y="304"/>
                        <a:pt x="334" y="322"/>
                      </a:cubicBezTo>
                      <a:cubicBezTo>
                        <a:pt x="286" y="369"/>
                        <a:pt x="286" y="429"/>
                        <a:pt x="334" y="477"/>
                      </a:cubicBezTo>
                      <a:lnTo>
                        <a:pt x="870" y="1012"/>
                      </a:lnTo>
                      <a:lnTo>
                        <a:pt x="108" y="1012"/>
                      </a:lnTo>
                      <a:cubicBezTo>
                        <a:pt x="48" y="1012"/>
                        <a:pt x="1" y="1060"/>
                        <a:pt x="1" y="1119"/>
                      </a:cubicBezTo>
                      <a:cubicBezTo>
                        <a:pt x="1" y="1179"/>
                        <a:pt x="48" y="1215"/>
                        <a:pt x="108" y="1215"/>
                      </a:cubicBezTo>
                      <a:lnTo>
                        <a:pt x="870" y="1215"/>
                      </a:lnTo>
                      <a:lnTo>
                        <a:pt x="334" y="1750"/>
                      </a:lnTo>
                      <a:cubicBezTo>
                        <a:pt x="286" y="1798"/>
                        <a:pt x="286" y="1858"/>
                        <a:pt x="334" y="1905"/>
                      </a:cubicBezTo>
                      <a:cubicBezTo>
                        <a:pt x="346" y="1917"/>
                        <a:pt x="382" y="1929"/>
                        <a:pt x="406" y="1929"/>
                      </a:cubicBezTo>
                      <a:cubicBezTo>
                        <a:pt x="441" y="1929"/>
                        <a:pt x="453" y="1917"/>
                        <a:pt x="477" y="1905"/>
                      </a:cubicBezTo>
                      <a:lnTo>
                        <a:pt x="1013" y="1369"/>
                      </a:lnTo>
                      <a:lnTo>
                        <a:pt x="1013" y="2131"/>
                      </a:lnTo>
                      <a:cubicBezTo>
                        <a:pt x="1013" y="2191"/>
                        <a:pt x="1060" y="2227"/>
                        <a:pt x="1120" y="2227"/>
                      </a:cubicBezTo>
                      <a:cubicBezTo>
                        <a:pt x="1179" y="2227"/>
                        <a:pt x="1227" y="2191"/>
                        <a:pt x="1227" y="2131"/>
                      </a:cubicBezTo>
                      <a:lnTo>
                        <a:pt x="1227" y="1369"/>
                      </a:lnTo>
                      <a:lnTo>
                        <a:pt x="1763" y="1905"/>
                      </a:lnTo>
                      <a:cubicBezTo>
                        <a:pt x="1775" y="1917"/>
                        <a:pt x="1810" y="1929"/>
                        <a:pt x="1834" y="1929"/>
                      </a:cubicBezTo>
                      <a:cubicBezTo>
                        <a:pt x="1870" y="1929"/>
                        <a:pt x="1882" y="1917"/>
                        <a:pt x="1906" y="1905"/>
                      </a:cubicBezTo>
                      <a:cubicBezTo>
                        <a:pt x="1953" y="1858"/>
                        <a:pt x="1953" y="1798"/>
                        <a:pt x="1906" y="1750"/>
                      </a:cubicBezTo>
                      <a:lnTo>
                        <a:pt x="1370" y="1215"/>
                      </a:lnTo>
                      <a:lnTo>
                        <a:pt x="2132" y="1215"/>
                      </a:lnTo>
                      <a:cubicBezTo>
                        <a:pt x="2191" y="1215"/>
                        <a:pt x="2239" y="1179"/>
                        <a:pt x="2239" y="1119"/>
                      </a:cubicBezTo>
                      <a:cubicBezTo>
                        <a:pt x="2239" y="1060"/>
                        <a:pt x="2191" y="1012"/>
                        <a:pt x="2132" y="1012"/>
                      </a:cubicBezTo>
                      <a:lnTo>
                        <a:pt x="1370" y="1012"/>
                      </a:lnTo>
                      <a:lnTo>
                        <a:pt x="1906" y="477"/>
                      </a:lnTo>
                      <a:cubicBezTo>
                        <a:pt x="1953" y="429"/>
                        <a:pt x="1953" y="369"/>
                        <a:pt x="1906" y="322"/>
                      </a:cubicBezTo>
                      <a:cubicBezTo>
                        <a:pt x="1888" y="304"/>
                        <a:pt x="1864" y="295"/>
                        <a:pt x="1839" y="295"/>
                      </a:cubicBezTo>
                      <a:cubicBezTo>
                        <a:pt x="1813" y="295"/>
                        <a:pt x="1787" y="304"/>
                        <a:pt x="1763" y="322"/>
                      </a:cubicBezTo>
                      <a:lnTo>
                        <a:pt x="1227" y="858"/>
                      </a:lnTo>
                      <a:lnTo>
                        <a:pt x="1227" y="107"/>
                      </a:lnTo>
                      <a:cubicBezTo>
                        <a:pt x="1227" y="48"/>
                        <a:pt x="1179" y="0"/>
                        <a:pt x="112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8" name="Google Shape;408;p19"/>
          <p:cNvGrpSpPr/>
          <p:nvPr/>
        </p:nvGrpSpPr>
        <p:grpSpPr>
          <a:xfrm>
            <a:off x="465711" y="1528475"/>
            <a:ext cx="3367243" cy="902950"/>
            <a:chOff x="465711" y="1528475"/>
            <a:chExt cx="3367243" cy="902950"/>
          </a:xfrm>
        </p:grpSpPr>
        <p:cxnSp>
          <p:nvCxnSpPr>
            <p:cNvPr id="409" name="Google Shape;409;p19"/>
            <p:cNvCxnSpPr/>
            <p:nvPr/>
          </p:nvCxnSpPr>
          <p:spPr>
            <a:xfrm>
              <a:off x="2930854" y="1990725"/>
              <a:ext cx="902100" cy="440700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0" name="Google Shape;410;p19"/>
            <p:cNvGrpSpPr/>
            <p:nvPr/>
          </p:nvGrpSpPr>
          <p:grpSpPr>
            <a:xfrm>
              <a:off x="465711" y="1528475"/>
              <a:ext cx="2530606" cy="901665"/>
              <a:chOff x="465711" y="1528475"/>
              <a:chExt cx="2530606" cy="901665"/>
            </a:xfrm>
          </p:grpSpPr>
          <p:grpSp>
            <p:nvGrpSpPr>
              <p:cNvPr id="411" name="Google Shape;411;p19"/>
              <p:cNvGrpSpPr/>
              <p:nvPr/>
            </p:nvGrpSpPr>
            <p:grpSpPr>
              <a:xfrm>
                <a:off x="465711" y="1528475"/>
                <a:ext cx="2530606" cy="901665"/>
                <a:chOff x="465711" y="1528475"/>
                <a:chExt cx="2530606" cy="901665"/>
              </a:xfrm>
            </p:grpSpPr>
            <p:sp>
              <p:nvSpPr>
                <p:cNvPr id="412" name="Google Shape;412;p19"/>
                <p:cNvSpPr/>
                <p:nvPr/>
              </p:nvSpPr>
              <p:spPr>
                <a:xfrm>
                  <a:off x="916800" y="1528475"/>
                  <a:ext cx="2079518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0" h="19611" extrusionOk="0">
                      <a:moveTo>
                        <a:pt x="46840" y="19610"/>
                      </a:moveTo>
                      <a:lnTo>
                        <a:pt x="0" y="19610"/>
                      </a:lnTo>
                      <a:lnTo>
                        <a:pt x="0" y="1"/>
                      </a:lnTo>
                      <a:lnTo>
                        <a:pt x="46828" y="1"/>
                      </a:lnTo>
                      <a:cubicBezTo>
                        <a:pt x="49530" y="1"/>
                        <a:pt x="51709" y="2191"/>
                        <a:pt x="51709" y="4882"/>
                      </a:cubicBezTo>
                      <a:lnTo>
                        <a:pt x="51709" y="14729"/>
                      </a:lnTo>
                      <a:cubicBezTo>
                        <a:pt x="51697" y="17431"/>
                        <a:pt x="49530" y="19610"/>
                        <a:pt x="46840" y="1961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959868" y="1578313"/>
                  <a:ext cx="1992854" cy="8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5" h="17443" extrusionOk="0">
                      <a:moveTo>
                        <a:pt x="1" y="17443"/>
                      </a:moveTo>
                      <a:lnTo>
                        <a:pt x="1" y="0"/>
                      </a:lnTo>
                      <a:lnTo>
                        <a:pt x="40839" y="0"/>
                      </a:lnTo>
                      <a:cubicBezTo>
                        <a:pt x="45650" y="0"/>
                        <a:pt x="49555" y="3917"/>
                        <a:pt x="49555" y="8727"/>
                      </a:cubicBezTo>
                      <a:cubicBezTo>
                        <a:pt x="49555" y="13526"/>
                        <a:pt x="45650" y="17443"/>
                        <a:pt x="40839" y="174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65711" y="1528476"/>
                  <a:ext cx="901665" cy="901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611" extrusionOk="0">
                      <a:moveTo>
                        <a:pt x="19610" y="9800"/>
                      </a:moveTo>
                      <a:cubicBezTo>
                        <a:pt x="19610" y="15217"/>
                        <a:pt x="15229" y="19610"/>
                        <a:pt x="9811" y="19610"/>
                      </a:cubicBezTo>
                      <a:cubicBezTo>
                        <a:pt x="4394" y="19610"/>
                        <a:pt x="1" y="15217"/>
                        <a:pt x="1" y="9800"/>
                      </a:cubicBezTo>
                      <a:cubicBezTo>
                        <a:pt x="1" y="4394"/>
                        <a:pt x="4394" y="1"/>
                        <a:pt x="9811" y="1"/>
                      </a:cubicBezTo>
                      <a:cubicBezTo>
                        <a:pt x="15229" y="1"/>
                        <a:pt x="19610" y="4394"/>
                        <a:pt x="19610" y="980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503504" y="1566268"/>
                  <a:ext cx="826629" cy="82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9" h="17979" extrusionOk="0">
                      <a:moveTo>
                        <a:pt x="8989" y="17979"/>
                      </a:moveTo>
                      <a:cubicBezTo>
                        <a:pt x="4036" y="17979"/>
                        <a:pt x="0" y="13942"/>
                        <a:pt x="0" y="8989"/>
                      </a:cubicBezTo>
                      <a:cubicBezTo>
                        <a:pt x="0" y="4025"/>
                        <a:pt x="4036" y="0"/>
                        <a:pt x="8989" y="0"/>
                      </a:cubicBezTo>
                      <a:cubicBezTo>
                        <a:pt x="13942" y="0"/>
                        <a:pt x="17979" y="4025"/>
                        <a:pt x="17979" y="8989"/>
                      </a:cubicBezTo>
                      <a:cubicBezTo>
                        <a:pt x="17979" y="13942"/>
                        <a:pt x="13942" y="17979"/>
                        <a:pt x="8989" y="17979"/>
                      </a:cubicBezTo>
                      <a:close/>
                      <a:moveTo>
                        <a:pt x="8989" y="536"/>
                      </a:moveTo>
                      <a:cubicBezTo>
                        <a:pt x="4334" y="536"/>
                        <a:pt x="536" y="4322"/>
                        <a:pt x="536" y="8989"/>
                      </a:cubicBezTo>
                      <a:cubicBezTo>
                        <a:pt x="536" y="13645"/>
                        <a:pt x="4334" y="17443"/>
                        <a:pt x="8989" y="17443"/>
                      </a:cubicBezTo>
                      <a:cubicBezTo>
                        <a:pt x="13645" y="17443"/>
                        <a:pt x="17443" y="13645"/>
                        <a:pt x="17443" y="8989"/>
                      </a:cubicBezTo>
                      <a:cubicBezTo>
                        <a:pt x="17443" y="4322"/>
                        <a:pt x="13645" y="536"/>
                        <a:pt x="8989" y="5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" name="Google Shape;416;p19"/>
              <p:cNvGrpSpPr/>
              <p:nvPr/>
            </p:nvGrpSpPr>
            <p:grpSpPr>
              <a:xfrm>
                <a:off x="654052" y="1773227"/>
                <a:ext cx="521203" cy="412282"/>
                <a:chOff x="712673" y="1942106"/>
                <a:chExt cx="475290" cy="37596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888392" y="2190233"/>
                  <a:ext cx="127334" cy="12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3049" extrusionOk="0">
                      <a:moveTo>
                        <a:pt x="1548" y="869"/>
                      </a:moveTo>
                      <a:cubicBezTo>
                        <a:pt x="1584" y="881"/>
                        <a:pt x="1596" y="881"/>
                        <a:pt x="1608" y="881"/>
                      </a:cubicBezTo>
                      <a:cubicBezTo>
                        <a:pt x="1929" y="929"/>
                        <a:pt x="2167" y="1203"/>
                        <a:pt x="2167" y="1512"/>
                      </a:cubicBezTo>
                      <a:cubicBezTo>
                        <a:pt x="2167" y="1715"/>
                        <a:pt x="2048" y="1929"/>
                        <a:pt x="1846" y="2048"/>
                      </a:cubicBezTo>
                      <a:cubicBezTo>
                        <a:pt x="1727" y="2120"/>
                        <a:pt x="1632" y="2155"/>
                        <a:pt x="1524" y="2155"/>
                      </a:cubicBezTo>
                      <a:cubicBezTo>
                        <a:pt x="1167" y="2155"/>
                        <a:pt x="881" y="1869"/>
                        <a:pt x="881" y="1512"/>
                      </a:cubicBezTo>
                      <a:cubicBezTo>
                        <a:pt x="881" y="1155"/>
                        <a:pt x="1167" y="869"/>
                        <a:pt x="1524" y="869"/>
                      </a:cubicBezTo>
                      <a:close/>
                      <a:moveTo>
                        <a:pt x="1524" y="667"/>
                      </a:moveTo>
                      <a:cubicBezTo>
                        <a:pt x="1048" y="667"/>
                        <a:pt x="679" y="1048"/>
                        <a:pt x="679" y="1512"/>
                      </a:cubicBezTo>
                      <a:cubicBezTo>
                        <a:pt x="679" y="1989"/>
                        <a:pt x="1060" y="2358"/>
                        <a:pt x="1524" y="2358"/>
                      </a:cubicBezTo>
                      <a:cubicBezTo>
                        <a:pt x="1655" y="2358"/>
                        <a:pt x="1810" y="2322"/>
                        <a:pt x="1965" y="2203"/>
                      </a:cubicBezTo>
                      <a:cubicBezTo>
                        <a:pt x="2227" y="2048"/>
                        <a:pt x="2370" y="1786"/>
                        <a:pt x="2370" y="1500"/>
                      </a:cubicBezTo>
                      <a:cubicBezTo>
                        <a:pt x="2370" y="1084"/>
                        <a:pt x="2060" y="738"/>
                        <a:pt x="1643" y="679"/>
                      </a:cubicBezTo>
                      <a:lnTo>
                        <a:pt x="1608" y="679"/>
                      </a:lnTo>
                      <a:cubicBezTo>
                        <a:pt x="1584" y="679"/>
                        <a:pt x="1548" y="667"/>
                        <a:pt x="1524" y="667"/>
                      </a:cubicBezTo>
                      <a:close/>
                      <a:moveTo>
                        <a:pt x="1524" y="191"/>
                      </a:moveTo>
                      <a:lnTo>
                        <a:pt x="1548" y="203"/>
                      </a:lnTo>
                      <a:cubicBezTo>
                        <a:pt x="1679" y="203"/>
                        <a:pt x="1798" y="226"/>
                        <a:pt x="1941" y="274"/>
                      </a:cubicBezTo>
                      <a:cubicBezTo>
                        <a:pt x="2001" y="310"/>
                        <a:pt x="2072" y="334"/>
                        <a:pt x="2132" y="369"/>
                      </a:cubicBezTo>
                      <a:cubicBezTo>
                        <a:pt x="2251" y="441"/>
                        <a:pt x="2358" y="512"/>
                        <a:pt x="2429" y="596"/>
                      </a:cubicBezTo>
                      <a:cubicBezTo>
                        <a:pt x="2489" y="655"/>
                        <a:pt x="2548" y="715"/>
                        <a:pt x="2596" y="786"/>
                      </a:cubicBezTo>
                      <a:cubicBezTo>
                        <a:pt x="2679" y="929"/>
                        <a:pt x="2763" y="1096"/>
                        <a:pt x="2786" y="1262"/>
                      </a:cubicBezTo>
                      <a:cubicBezTo>
                        <a:pt x="2798" y="1346"/>
                        <a:pt x="2822" y="1441"/>
                        <a:pt x="2822" y="1524"/>
                      </a:cubicBezTo>
                      <a:cubicBezTo>
                        <a:pt x="2822" y="1631"/>
                        <a:pt x="2798" y="1739"/>
                        <a:pt x="2775" y="1869"/>
                      </a:cubicBezTo>
                      <a:cubicBezTo>
                        <a:pt x="2763" y="1953"/>
                        <a:pt x="2715" y="2048"/>
                        <a:pt x="2667" y="2131"/>
                      </a:cubicBezTo>
                      <a:cubicBezTo>
                        <a:pt x="2441" y="2560"/>
                        <a:pt x="2013" y="2822"/>
                        <a:pt x="1548" y="2834"/>
                      </a:cubicBezTo>
                      <a:lnTo>
                        <a:pt x="1501" y="2834"/>
                      </a:lnTo>
                      <a:cubicBezTo>
                        <a:pt x="774" y="2834"/>
                        <a:pt x="179" y="2239"/>
                        <a:pt x="179" y="1512"/>
                      </a:cubicBezTo>
                      <a:cubicBezTo>
                        <a:pt x="179" y="786"/>
                        <a:pt x="774" y="191"/>
                        <a:pt x="1524" y="191"/>
                      </a:cubicBezTo>
                      <a:close/>
                      <a:moveTo>
                        <a:pt x="1524" y="0"/>
                      </a:moveTo>
                      <a:cubicBezTo>
                        <a:pt x="691" y="0"/>
                        <a:pt x="0" y="679"/>
                        <a:pt x="0" y="1512"/>
                      </a:cubicBezTo>
                      <a:cubicBezTo>
                        <a:pt x="0" y="2346"/>
                        <a:pt x="691" y="3024"/>
                        <a:pt x="1524" y="3024"/>
                      </a:cubicBezTo>
                      <a:cubicBezTo>
                        <a:pt x="1536" y="3024"/>
                        <a:pt x="1548" y="3024"/>
                        <a:pt x="1584" y="3048"/>
                      </a:cubicBezTo>
                      <a:cubicBezTo>
                        <a:pt x="2120" y="3024"/>
                        <a:pt x="2608" y="2715"/>
                        <a:pt x="2858" y="2239"/>
                      </a:cubicBezTo>
                      <a:cubicBezTo>
                        <a:pt x="2906" y="2131"/>
                        <a:pt x="2953" y="2036"/>
                        <a:pt x="2977" y="1929"/>
                      </a:cubicBezTo>
                      <a:cubicBezTo>
                        <a:pt x="3025" y="1786"/>
                        <a:pt x="3036" y="1643"/>
                        <a:pt x="3036" y="1524"/>
                      </a:cubicBezTo>
                      <a:cubicBezTo>
                        <a:pt x="3036" y="1417"/>
                        <a:pt x="3025" y="1322"/>
                        <a:pt x="3013" y="1215"/>
                      </a:cubicBezTo>
                      <a:cubicBezTo>
                        <a:pt x="2977" y="1024"/>
                        <a:pt x="2906" y="834"/>
                        <a:pt x="2786" y="667"/>
                      </a:cubicBezTo>
                      <a:cubicBezTo>
                        <a:pt x="2727" y="596"/>
                        <a:pt x="2667" y="512"/>
                        <a:pt x="2596" y="441"/>
                      </a:cubicBezTo>
                      <a:cubicBezTo>
                        <a:pt x="2501" y="357"/>
                        <a:pt x="2382" y="262"/>
                        <a:pt x="2251" y="191"/>
                      </a:cubicBezTo>
                      <a:cubicBezTo>
                        <a:pt x="2179" y="143"/>
                        <a:pt x="2108" y="119"/>
                        <a:pt x="2024" y="84"/>
                      </a:cubicBezTo>
                      <a:cubicBezTo>
                        <a:pt x="1882" y="24"/>
                        <a:pt x="1727" y="0"/>
                        <a:pt x="1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712673" y="1942106"/>
                  <a:ext cx="475290" cy="13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3240" extrusionOk="0">
                      <a:moveTo>
                        <a:pt x="5715" y="215"/>
                      </a:moveTo>
                      <a:cubicBezTo>
                        <a:pt x="6001" y="215"/>
                        <a:pt x="6311" y="239"/>
                        <a:pt x="6692" y="275"/>
                      </a:cubicBezTo>
                      <a:cubicBezTo>
                        <a:pt x="7049" y="334"/>
                        <a:pt x="7430" y="406"/>
                        <a:pt x="7763" y="513"/>
                      </a:cubicBezTo>
                      <a:cubicBezTo>
                        <a:pt x="8120" y="620"/>
                        <a:pt x="8406" y="715"/>
                        <a:pt x="8680" y="834"/>
                      </a:cubicBezTo>
                      <a:cubicBezTo>
                        <a:pt x="9359" y="1156"/>
                        <a:pt x="10002" y="1572"/>
                        <a:pt x="10561" y="2073"/>
                      </a:cubicBezTo>
                      <a:cubicBezTo>
                        <a:pt x="10740" y="2251"/>
                        <a:pt x="10942" y="2430"/>
                        <a:pt x="11097" y="2620"/>
                      </a:cubicBezTo>
                      <a:cubicBezTo>
                        <a:pt x="11145" y="2680"/>
                        <a:pt x="11157" y="2739"/>
                        <a:pt x="11157" y="2799"/>
                      </a:cubicBezTo>
                      <a:cubicBezTo>
                        <a:pt x="11157" y="2858"/>
                        <a:pt x="11133" y="2918"/>
                        <a:pt x="11085" y="2965"/>
                      </a:cubicBezTo>
                      <a:cubicBezTo>
                        <a:pt x="11037" y="3008"/>
                        <a:pt x="10981" y="3027"/>
                        <a:pt x="10926" y="3027"/>
                      </a:cubicBezTo>
                      <a:cubicBezTo>
                        <a:pt x="10859" y="3027"/>
                        <a:pt x="10792" y="2999"/>
                        <a:pt x="10740" y="2954"/>
                      </a:cubicBezTo>
                      <a:cubicBezTo>
                        <a:pt x="10430" y="2608"/>
                        <a:pt x="10073" y="2287"/>
                        <a:pt x="9692" y="2001"/>
                      </a:cubicBezTo>
                      <a:cubicBezTo>
                        <a:pt x="8537" y="1168"/>
                        <a:pt x="7132" y="703"/>
                        <a:pt x="5715" y="703"/>
                      </a:cubicBezTo>
                      <a:cubicBezTo>
                        <a:pt x="3798" y="703"/>
                        <a:pt x="1965" y="1537"/>
                        <a:pt x="679" y="2965"/>
                      </a:cubicBezTo>
                      <a:cubicBezTo>
                        <a:pt x="643" y="3013"/>
                        <a:pt x="584" y="3037"/>
                        <a:pt x="524" y="3037"/>
                      </a:cubicBezTo>
                      <a:cubicBezTo>
                        <a:pt x="465" y="3037"/>
                        <a:pt x="381" y="3025"/>
                        <a:pt x="346" y="2977"/>
                      </a:cubicBezTo>
                      <a:cubicBezTo>
                        <a:pt x="250" y="2894"/>
                        <a:pt x="239" y="2739"/>
                        <a:pt x="322" y="2644"/>
                      </a:cubicBezTo>
                      <a:cubicBezTo>
                        <a:pt x="1691" y="1096"/>
                        <a:pt x="3656" y="215"/>
                        <a:pt x="5715" y="215"/>
                      </a:cubicBezTo>
                      <a:close/>
                      <a:moveTo>
                        <a:pt x="5703" y="1"/>
                      </a:moveTo>
                      <a:cubicBezTo>
                        <a:pt x="3584" y="1"/>
                        <a:pt x="1572" y="906"/>
                        <a:pt x="167" y="2489"/>
                      </a:cubicBezTo>
                      <a:cubicBezTo>
                        <a:pt x="0" y="2668"/>
                        <a:pt x="12" y="2954"/>
                        <a:pt x="191" y="3120"/>
                      </a:cubicBezTo>
                      <a:cubicBezTo>
                        <a:pt x="286" y="3192"/>
                        <a:pt x="381" y="3239"/>
                        <a:pt x="489" y="3239"/>
                      </a:cubicBezTo>
                      <a:cubicBezTo>
                        <a:pt x="596" y="3216"/>
                        <a:pt x="715" y="3180"/>
                        <a:pt x="786" y="3085"/>
                      </a:cubicBezTo>
                      <a:cubicBezTo>
                        <a:pt x="2024" y="1703"/>
                        <a:pt x="3810" y="894"/>
                        <a:pt x="5668" y="894"/>
                      </a:cubicBezTo>
                      <a:cubicBezTo>
                        <a:pt x="7037" y="894"/>
                        <a:pt x="8406" y="1346"/>
                        <a:pt x="9525" y="2168"/>
                      </a:cubicBezTo>
                      <a:cubicBezTo>
                        <a:pt x="9894" y="2430"/>
                        <a:pt x="10240" y="2739"/>
                        <a:pt x="10549" y="3085"/>
                      </a:cubicBezTo>
                      <a:cubicBezTo>
                        <a:pt x="10639" y="3174"/>
                        <a:pt x="10763" y="3219"/>
                        <a:pt x="10887" y="3219"/>
                      </a:cubicBezTo>
                      <a:cubicBezTo>
                        <a:pt x="10993" y="3219"/>
                        <a:pt x="11098" y="3186"/>
                        <a:pt x="11180" y="3120"/>
                      </a:cubicBezTo>
                      <a:cubicBezTo>
                        <a:pt x="11264" y="3037"/>
                        <a:pt x="11323" y="2942"/>
                        <a:pt x="11323" y="2823"/>
                      </a:cubicBezTo>
                      <a:cubicBezTo>
                        <a:pt x="11335" y="2715"/>
                        <a:pt x="11299" y="2596"/>
                        <a:pt x="11216" y="2501"/>
                      </a:cubicBezTo>
                      <a:cubicBezTo>
                        <a:pt x="11061" y="2299"/>
                        <a:pt x="10859" y="2120"/>
                        <a:pt x="10668" y="1942"/>
                      </a:cubicBezTo>
                      <a:cubicBezTo>
                        <a:pt x="10085" y="1406"/>
                        <a:pt x="9430" y="989"/>
                        <a:pt x="8716" y="656"/>
                      </a:cubicBezTo>
                      <a:cubicBezTo>
                        <a:pt x="8454" y="525"/>
                        <a:pt x="8156" y="418"/>
                        <a:pt x="7799" y="322"/>
                      </a:cubicBezTo>
                      <a:cubicBezTo>
                        <a:pt x="7442" y="215"/>
                        <a:pt x="7073" y="120"/>
                        <a:pt x="6692" y="84"/>
                      </a:cubicBezTo>
                      <a:cubicBezTo>
                        <a:pt x="6323" y="37"/>
                        <a:pt x="6001" y="1"/>
                        <a:pt x="57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774558" y="2024494"/>
                  <a:ext cx="355000" cy="108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584" extrusionOk="0">
                      <a:moveTo>
                        <a:pt x="4239" y="215"/>
                      </a:moveTo>
                      <a:cubicBezTo>
                        <a:pt x="5537" y="215"/>
                        <a:pt x="6799" y="703"/>
                        <a:pt x="7776" y="1584"/>
                      </a:cubicBezTo>
                      <a:cubicBezTo>
                        <a:pt x="7918" y="1715"/>
                        <a:pt x="8049" y="1846"/>
                        <a:pt x="8168" y="1989"/>
                      </a:cubicBezTo>
                      <a:cubicBezTo>
                        <a:pt x="8252" y="2084"/>
                        <a:pt x="8252" y="2239"/>
                        <a:pt x="8157" y="2322"/>
                      </a:cubicBezTo>
                      <a:lnTo>
                        <a:pt x="8061" y="2370"/>
                      </a:lnTo>
                      <a:cubicBezTo>
                        <a:pt x="8037" y="2375"/>
                        <a:pt x="8012" y="2378"/>
                        <a:pt x="7987" y="2378"/>
                      </a:cubicBezTo>
                      <a:cubicBezTo>
                        <a:pt x="7952" y="2378"/>
                        <a:pt x="7918" y="2372"/>
                        <a:pt x="7883" y="2358"/>
                      </a:cubicBezTo>
                      <a:cubicBezTo>
                        <a:pt x="7859" y="2346"/>
                        <a:pt x="7823" y="2322"/>
                        <a:pt x="7811" y="2298"/>
                      </a:cubicBezTo>
                      <a:cubicBezTo>
                        <a:pt x="6906" y="1286"/>
                        <a:pt x="5597" y="703"/>
                        <a:pt x="4239" y="703"/>
                      </a:cubicBezTo>
                      <a:cubicBezTo>
                        <a:pt x="2870" y="703"/>
                        <a:pt x="1572" y="1286"/>
                        <a:pt x="668" y="2298"/>
                      </a:cubicBezTo>
                      <a:cubicBezTo>
                        <a:pt x="615" y="2344"/>
                        <a:pt x="545" y="2372"/>
                        <a:pt x="476" y="2372"/>
                      </a:cubicBezTo>
                      <a:cubicBezTo>
                        <a:pt x="420" y="2372"/>
                        <a:pt x="365" y="2353"/>
                        <a:pt x="322" y="2310"/>
                      </a:cubicBezTo>
                      <a:cubicBezTo>
                        <a:pt x="239" y="2227"/>
                        <a:pt x="215" y="2072"/>
                        <a:pt x="310" y="1965"/>
                      </a:cubicBezTo>
                      <a:cubicBezTo>
                        <a:pt x="1310" y="858"/>
                        <a:pt x="2727" y="215"/>
                        <a:pt x="4239" y="215"/>
                      </a:cubicBezTo>
                      <a:close/>
                      <a:moveTo>
                        <a:pt x="4239" y="0"/>
                      </a:moveTo>
                      <a:cubicBezTo>
                        <a:pt x="2680" y="0"/>
                        <a:pt x="1203" y="679"/>
                        <a:pt x="156" y="1834"/>
                      </a:cubicBezTo>
                      <a:cubicBezTo>
                        <a:pt x="1" y="2013"/>
                        <a:pt x="13" y="2298"/>
                        <a:pt x="191" y="2465"/>
                      </a:cubicBezTo>
                      <a:cubicBezTo>
                        <a:pt x="275" y="2536"/>
                        <a:pt x="382" y="2584"/>
                        <a:pt x="489" y="2584"/>
                      </a:cubicBezTo>
                      <a:cubicBezTo>
                        <a:pt x="620" y="2584"/>
                        <a:pt x="739" y="2524"/>
                        <a:pt x="846" y="2429"/>
                      </a:cubicBezTo>
                      <a:cubicBezTo>
                        <a:pt x="1703" y="1465"/>
                        <a:pt x="2942" y="893"/>
                        <a:pt x="4251" y="893"/>
                      </a:cubicBezTo>
                      <a:cubicBezTo>
                        <a:pt x="5549" y="893"/>
                        <a:pt x="6799" y="1465"/>
                        <a:pt x="7656" y="2429"/>
                      </a:cubicBezTo>
                      <a:cubicBezTo>
                        <a:pt x="7692" y="2477"/>
                        <a:pt x="7740" y="2501"/>
                        <a:pt x="7799" y="2536"/>
                      </a:cubicBezTo>
                      <a:cubicBezTo>
                        <a:pt x="7850" y="2562"/>
                        <a:pt x="7908" y="2574"/>
                        <a:pt x="7967" y="2574"/>
                      </a:cubicBezTo>
                      <a:cubicBezTo>
                        <a:pt x="8019" y="2574"/>
                        <a:pt x="8071" y="2565"/>
                        <a:pt x="8121" y="2548"/>
                      </a:cubicBezTo>
                      <a:cubicBezTo>
                        <a:pt x="8180" y="2536"/>
                        <a:pt x="8228" y="2501"/>
                        <a:pt x="8276" y="2465"/>
                      </a:cubicBezTo>
                      <a:cubicBezTo>
                        <a:pt x="8454" y="2298"/>
                        <a:pt x="8466" y="2013"/>
                        <a:pt x="8299" y="1834"/>
                      </a:cubicBezTo>
                      <a:cubicBezTo>
                        <a:pt x="8180" y="1691"/>
                        <a:pt x="8049" y="1548"/>
                        <a:pt x="7895" y="1417"/>
                      </a:cubicBezTo>
                      <a:cubicBezTo>
                        <a:pt x="6894" y="512"/>
                        <a:pt x="5597" y="0"/>
                        <a:pt x="423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837953" y="2107846"/>
                  <a:ext cx="229176" cy="8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918" extrusionOk="0">
                      <a:moveTo>
                        <a:pt x="2727" y="191"/>
                      </a:moveTo>
                      <a:cubicBezTo>
                        <a:pt x="3251" y="191"/>
                        <a:pt x="3763" y="322"/>
                        <a:pt x="4287" y="608"/>
                      </a:cubicBezTo>
                      <a:cubicBezTo>
                        <a:pt x="4620" y="787"/>
                        <a:pt x="4871" y="965"/>
                        <a:pt x="5073" y="1168"/>
                      </a:cubicBezTo>
                      <a:lnTo>
                        <a:pt x="5216" y="1298"/>
                      </a:lnTo>
                      <a:lnTo>
                        <a:pt x="5252" y="1394"/>
                      </a:lnTo>
                      <a:cubicBezTo>
                        <a:pt x="5287" y="1477"/>
                        <a:pt x="5252" y="1584"/>
                        <a:pt x="5180" y="1644"/>
                      </a:cubicBezTo>
                      <a:cubicBezTo>
                        <a:pt x="5132" y="1687"/>
                        <a:pt x="5076" y="1705"/>
                        <a:pt x="5021" y="1705"/>
                      </a:cubicBezTo>
                      <a:cubicBezTo>
                        <a:pt x="4954" y="1705"/>
                        <a:pt x="4887" y="1678"/>
                        <a:pt x="4835" y="1632"/>
                      </a:cubicBezTo>
                      <a:lnTo>
                        <a:pt x="4716" y="1513"/>
                      </a:lnTo>
                      <a:cubicBezTo>
                        <a:pt x="4585" y="1382"/>
                        <a:pt x="4442" y="1263"/>
                        <a:pt x="4287" y="1156"/>
                      </a:cubicBezTo>
                      <a:cubicBezTo>
                        <a:pt x="3823" y="846"/>
                        <a:pt x="3287" y="679"/>
                        <a:pt x="2727" y="679"/>
                      </a:cubicBezTo>
                      <a:cubicBezTo>
                        <a:pt x="1918" y="679"/>
                        <a:pt x="1168" y="1025"/>
                        <a:pt x="632" y="1620"/>
                      </a:cubicBezTo>
                      <a:cubicBezTo>
                        <a:pt x="584" y="1668"/>
                        <a:pt x="525" y="1691"/>
                        <a:pt x="465" y="1691"/>
                      </a:cubicBezTo>
                      <a:cubicBezTo>
                        <a:pt x="394" y="1691"/>
                        <a:pt x="334" y="1679"/>
                        <a:pt x="287" y="1632"/>
                      </a:cubicBezTo>
                      <a:cubicBezTo>
                        <a:pt x="239" y="1584"/>
                        <a:pt x="215" y="1525"/>
                        <a:pt x="215" y="1465"/>
                      </a:cubicBezTo>
                      <a:cubicBezTo>
                        <a:pt x="215" y="1394"/>
                        <a:pt x="227" y="1334"/>
                        <a:pt x="275" y="1287"/>
                      </a:cubicBezTo>
                      <a:cubicBezTo>
                        <a:pt x="894" y="596"/>
                        <a:pt x="1787" y="191"/>
                        <a:pt x="2727" y="191"/>
                      </a:cubicBezTo>
                      <a:close/>
                      <a:moveTo>
                        <a:pt x="2715" y="1"/>
                      </a:moveTo>
                      <a:cubicBezTo>
                        <a:pt x="1715" y="1"/>
                        <a:pt x="763" y="429"/>
                        <a:pt x="108" y="1168"/>
                      </a:cubicBezTo>
                      <a:cubicBezTo>
                        <a:pt x="37" y="1251"/>
                        <a:pt x="1" y="1370"/>
                        <a:pt x="1" y="1489"/>
                      </a:cubicBezTo>
                      <a:cubicBezTo>
                        <a:pt x="13" y="1584"/>
                        <a:pt x="60" y="1703"/>
                        <a:pt x="156" y="1787"/>
                      </a:cubicBezTo>
                      <a:cubicBezTo>
                        <a:pt x="239" y="1858"/>
                        <a:pt x="346" y="1906"/>
                        <a:pt x="453" y="1906"/>
                      </a:cubicBezTo>
                      <a:cubicBezTo>
                        <a:pt x="453" y="1906"/>
                        <a:pt x="465" y="1906"/>
                        <a:pt x="465" y="1918"/>
                      </a:cubicBezTo>
                      <a:cubicBezTo>
                        <a:pt x="572" y="1906"/>
                        <a:pt x="691" y="1858"/>
                        <a:pt x="763" y="1763"/>
                      </a:cubicBezTo>
                      <a:cubicBezTo>
                        <a:pt x="1251" y="1203"/>
                        <a:pt x="1965" y="894"/>
                        <a:pt x="2715" y="894"/>
                      </a:cubicBezTo>
                      <a:cubicBezTo>
                        <a:pt x="3227" y="894"/>
                        <a:pt x="3728" y="1037"/>
                        <a:pt x="4156" y="1322"/>
                      </a:cubicBezTo>
                      <a:cubicBezTo>
                        <a:pt x="4299" y="1406"/>
                        <a:pt x="4442" y="1525"/>
                        <a:pt x="4561" y="1644"/>
                      </a:cubicBezTo>
                      <a:cubicBezTo>
                        <a:pt x="4585" y="1679"/>
                        <a:pt x="4632" y="1703"/>
                        <a:pt x="4656" y="1751"/>
                      </a:cubicBezTo>
                      <a:cubicBezTo>
                        <a:pt x="4746" y="1841"/>
                        <a:pt x="4870" y="1886"/>
                        <a:pt x="4994" y="1886"/>
                      </a:cubicBezTo>
                      <a:cubicBezTo>
                        <a:pt x="5100" y="1886"/>
                        <a:pt x="5205" y="1853"/>
                        <a:pt x="5287" y="1787"/>
                      </a:cubicBezTo>
                      <a:cubicBezTo>
                        <a:pt x="5418" y="1668"/>
                        <a:pt x="5466" y="1465"/>
                        <a:pt x="5406" y="1310"/>
                      </a:cubicBezTo>
                      <a:cubicBezTo>
                        <a:pt x="5394" y="1251"/>
                        <a:pt x="5359" y="1203"/>
                        <a:pt x="5311" y="1156"/>
                      </a:cubicBezTo>
                      <a:cubicBezTo>
                        <a:pt x="5275" y="1108"/>
                        <a:pt x="5228" y="1048"/>
                        <a:pt x="5180" y="1013"/>
                      </a:cubicBezTo>
                      <a:cubicBezTo>
                        <a:pt x="4954" y="787"/>
                        <a:pt x="4692" y="596"/>
                        <a:pt x="4347" y="417"/>
                      </a:cubicBezTo>
                      <a:cubicBezTo>
                        <a:pt x="3823" y="144"/>
                        <a:pt x="3275" y="1"/>
                        <a:pt x="2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23" name="Google Shape;423;p19"/>
          <p:cNvSpPr txBox="1"/>
          <p:nvPr/>
        </p:nvSpPr>
        <p:spPr>
          <a:xfrm>
            <a:off x="1493105" y="1762733"/>
            <a:ext cx="1233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Port taraması yapıp açık portlardan zafiyet bulabilir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6" name="Google Shape;426;p19"/>
          <p:cNvSpPr txBox="1"/>
          <p:nvPr/>
        </p:nvSpPr>
        <p:spPr>
          <a:xfrm>
            <a:off x="1467500" y="3705474"/>
            <a:ext cx="12336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Shell verilmediğinden Sızma Testi için  değerli bir araçtır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27" name="Google Shape;427;p19"/>
          <p:cNvGrpSpPr/>
          <p:nvPr/>
        </p:nvGrpSpPr>
        <p:grpSpPr>
          <a:xfrm>
            <a:off x="3690791" y="1983833"/>
            <a:ext cx="1762417" cy="1762087"/>
            <a:chOff x="3690791" y="1983833"/>
            <a:chExt cx="1762417" cy="1762087"/>
          </a:xfrm>
        </p:grpSpPr>
        <p:grpSp>
          <p:nvGrpSpPr>
            <p:cNvPr id="428" name="Google Shape;428;p19"/>
            <p:cNvGrpSpPr/>
            <p:nvPr/>
          </p:nvGrpSpPr>
          <p:grpSpPr>
            <a:xfrm>
              <a:off x="3690791" y="1983833"/>
              <a:ext cx="1762417" cy="1762087"/>
              <a:chOff x="3686748" y="2130133"/>
              <a:chExt cx="1762417" cy="1762087"/>
            </a:xfrm>
          </p:grpSpPr>
          <p:sp>
            <p:nvSpPr>
              <p:cNvPr id="429" name="Google Shape;429;p19"/>
              <p:cNvSpPr/>
              <p:nvPr/>
            </p:nvSpPr>
            <p:spPr>
              <a:xfrm>
                <a:off x="3786223" y="2229607"/>
                <a:ext cx="1563466" cy="1563175"/>
              </a:xfrm>
              <a:custGeom>
                <a:avLst/>
                <a:gdLst/>
                <a:ahLst/>
                <a:cxnLst/>
                <a:rect l="l" t="t" r="r" b="b"/>
                <a:pathLst>
                  <a:path w="59127" h="59116" extrusionOk="0">
                    <a:moveTo>
                      <a:pt x="59127" y="29564"/>
                    </a:moveTo>
                    <a:cubicBezTo>
                      <a:pt x="59127" y="45887"/>
                      <a:pt x="45887" y="59115"/>
                      <a:pt x="29564" y="59115"/>
                    </a:cubicBezTo>
                    <a:cubicBezTo>
                      <a:pt x="13240" y="59115"/>
                      <a:pt x="0" y="45887"/>
                      <a:pt x="0" y="29564"/>
                    </a:cubicBezTo>
                    <a:cubicBezTo>
                      <a:pt x="0" y="13229"/>
                      <a:pt x="13240" y="1"/>
                      <a:pt x="29564" y="1"/>
                    </a:cubicBezTo>
                    <a:cubicBezTo>
                      <a:pt x="45887" y="1"/>
                      <a:pt x="59127" y="13229"/>
                      <a:pt x="59127" y="29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4127482" y="373729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33314" y="1394"/>
                    </a:moveTo>
                    <a:lnTo>
                      <a:pt x="32505" y="1"/>
                    </a:lnTo>
                    <a:cubicBezTo>
                      <a:pt x="27838" y="2703"/>
                      <a:pt x="22432" y="4251"/>
                      <a:pt x="16658" y="4251"/>
                    </a:cubicBezTo>
                    <a:cubicBezTo>
                      <a:pt x="10883" y="4251"/>
                      <a:pt x="5466" y="2703"/>
                      <a:pt x="810" y="1"/>
                    </a:cubicBezTo>
                    <a:lnTo>
                      <a:pt x="1" y="1394"/>
                    </a:lnTo>
                    <a:cubicBezTo>
                      <a:pt x="4918" y="4239"/>
                      <a:pt x="10597" y="5859"/>
                      <a:pt x="16658" y="5859"/>
                    </a:cubicBezTo>
                    <a:cubicBezTo>
                      <a:pt x="22718" y="5859"/>
                      <a:pt x="28421" y="4239"/>
                      <a:pt x="33314" y="1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4986950" y="2248195"/>
                <a:ext cx="462215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61" extrusionOk="0">
                    <a:moveTo>
                      <a:pt x="810" y="0"/>
                    </a:moveTo>
                    <a:lnTo>
                      <a:pt x="1" y="1393"/>
                    </a:lnTo>
                    <a:cubicBezTo>
                      <a:pt x="9490" y="6894"/>
                      <a:pt x="15872" y="17145"/>
                      <a:pt x="15872" y="28861"/>
                    </a:cubicBezTo>
                    <a:lnTo>
                      <a:pt x="17479" y="28861"/>
                    </a:lnTo>
                    <a:cubicBezTo>
                      <a:pt x="17479" y="16550"/>
                      <a:pt x="10764" y="5775"/>
                      <a:pt x="8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4127482" y="2130133"/>
                <a:ext cx="880932" cy="154927"/>
              </a:xfrm>
              <a:custGeom>
                <a:avLst/>
                <a:gdLst/>
                <a:ahLst/>
                <a:cxnLst/>
                <a:rect l="l" t="t" r="r" b="b"/>
                <a:pathLst>
                  <a:path w="33315" h="5859" extrusionOk="0">
                    <a:moveTo>
                      <a:pt x="1" y="4465"/>
                    </a:moveTo>
                    <a:lnTo>
                      <a:pt x="810" y="5858"/>
                    </a:lnTo>
                    <a:cubicBezTo>
                      <a:pt x="5478" y="3156"/>
                      <a:pt x="10883" y="1608"/>
                      <a:pt x="16658" y="1608"/>
                    </a:cubicBezTo>
                    <a:cubicBezTo>
                      <a:pt x="22432" y="1608"/>
                      <a:pt x="27849" y="3156"/>
                      <a:pt x="32505" y="5858"/>
                    </a:cubicBezTo>
                    <a:lnTo>
                      <a:pt x="33314" y="4465"/>
                    </a:lnTo>
                    <a:cubicBezTo>
                      <a:pt x="28397" y="1620"/>
                      <a:pt x="22718" y="0"/>
                      <a:pt x="16658" y="0"/>
                    </a:cubicBezTo>
                    <a:cubicBezTo>
                      <a:pt x="10597" y="0"/>
                      <a:pt x="4906" y="1620"/>
                      <a:pt x="1" y="4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4986950" y="3011306"/>
                <a:ext cx="462215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8850" extrusionOk="0">
                    <a:moveTo>
                      <a:pt x="1" y="27457"/>
                    </a:moveTo>
                    <a:lnTo>
                      <a:pt x="810" y="28850"/>
                    </a:lnTo>
                    <a:cubicBezTo>
                      <a:pt x="10764" y="23075"/>
                      <a:pt x="17479" y="12300"/>
                      <a:pt x="17479" y="1"/>
                    </a:cubicBezTo>
                    <a:lnTo>
                      <a:pt x="15872" y="1"/>
                    </a:lnTo>
                    <a:cubicBezTo>
                      <a:pt x="15872" y="11705"/>
                      <a:pt x="9490" y="21968"/>
                      <a:pt x="1" y="274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3686748" y="3011306"/>
                <a:ext cx="462188" cy="762866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50" extrusionOk="0">
                    <a:moveTo>
                      <a:pt x="16669" y="28850"/>
                    </a:moveTo>
                    <a:lnTo>
                      <a:pt x="17478" y="27457"/>
                    </a:lnTo>
                    <a:cubicBezTo>
                      <a:pt x="8001" y="21968"/>
                      <a:pt x="1607" y="11705"/>
                      <a:pt x="1607" y="1"/>
                    </a:cubicBezTo>
                    <a:lnTo>
                      <a:pt x="0" y="1"/>
                    </a:lnTo>
                    <a:cubicBezTo>
                      <a:pt x="0" y="12300"/>
                      <a:pt x="6715" y="23075"/>
                      <a:pt x="16669" y="2885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3686748" y="2248195"/>
                <a:ext cx="462188" cy="763157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28861" extrusionOk="0">
                    <a:moveTo>
                      <a:pt x="17478" y="1393"/>
                    </a:moveTo>
                    <a:lnTo>
                      <a:pt x="16669" y="0"/>
                    </a:lnTo>
                    <a:cubicBezTo>
                      <a:pt x="6715" y="5775"/>
                      <a:pt x="0" y="16550"/>
                      <a:pt x="0" y="28861"/>
                    </a:cubicBezTo>
                    <a:lnTo>
                      <a:pt x="1607" y="28861"/>
                    </a:lnTo>
                    <a:cubicBezTo>
                      <a:pt x="1607" y="17145"/>
                      <a:pt x="8001" y="6894"/>
                      <a:pt x="17478" y="1393"/>
                    </a:cubicBezTo>
                    <a:close/>
                  </a:path>
                </a:pathLst>
              </a:custGeom>
              <a:solidFill>
                <a:schemeClr val="tx2">
                  <a:lumMod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6" name="Google Shape;436;p19"/>
            <p:cNvGrpSpPr/>
            <p:nvPr/>
          </p:nvGrpSpPr>
          <p:grpSpPr>
            <a:xfrm>
              <a:off x="4123342" y="2442972"/>
              <a:ext cx="897316" cy="899307"/>
              <a:chOff x="-3137650" y="2408950"/>
              <a:chExt cx="291450" cy="292125"/>
            </a:xfrm>
          </p:grpSpPr>
          <p:sp>
            <p:nvSpPr>
              <p:cNvPr id="437" name="Google Shape;437;p19"/>
              <p:cNvSpPr/>
              <p:nvPr/>
            </p:nvSpPr>
            <p:spPr>
              <a:xfrm>
                <a:off x="-3137650" y="2408950"/>
                <a:ext cx="291450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5" extrusionOk="0">
                    <a:moveTo>
                      <a:pt x="10618" y="662"/>
                    </a:moveTo>
                    <a:cubicBezTo>
                      <a:pt x="10807" y="662"/>
                      <a:pt x="10964" y="851"/>
                      <a:pt x="10964" y="1040"/>
                    </a:cubicBezTo>
                    <a:lnTo>
                      <a:pt x="10964" y="2741"/>
                    </a:lnTo>
                    <a:lnTo>
                      <a:pt x="662" y="2741"/>
                    </a:lnTo>
                    <a:lnTo>
                      <a:pt x="662" y="1040"/>
                    </a:lnTo>
                    <a:cubicBezTo>
                      <a:pt x="662" y="851"/>
                      <a:pt x="820" y="662"/>
                      <a:pt x="1009" y="662"/>
                    </a:cubicBezTo>
                    <a:close/>
                    <a:moveTo>
                      <a:pt x="10964" y="3403"/>
                    </a:moveTo>
                    <a:lnTo>
                      <a:pt x="10964" y="8601"/>
                    </a:lnTo>
                    <a:cubicBezTo>
                      <a:pt x="10964" y="8790"/>
                      <a:pt x="10838" y="8947"/>
                      <a:pt x="10618" y="8947"/>
                    </a:cubicBezTo>
                    <a:lnTo>
                      <a:pt x="10145" y="8947"/>
                    </a:lnTo>
                    <a:cubicBezTo>
                      <a:pt x="10208" y="8727"/>
                      <a:pt x="10240" y="8443"/>
                      <a:pt x="10240" y="8160"/>
                    </a:cubicBezTo>
                    <a:lnTo>
                      <a:pt x="10240" y="5860"/>
                    </a:lnTo>
                    <a:cubicBezTo>
                      <a:pt x="10240" y="5673"/>
                      <a:pt x="10058" y="5531"/>
                      <a:pt x="9868" y="5531"/>
                    </a:cubicBezTo>
                    <a:cubicBezTo>
                      <a:pt x="9835" y="5531"/>
                      <a:pt x="9801" y="5535"/>
                      <a:pt x="9767" y="5545"/>
                    </a:cubicBezTo>
                    <a:cubicBezTo>
                      <a:pt x="9545" y="5641"/>
                      <a:pt x="9341" y="5691"/>
                      <a:pt x="9142" y="5691"/>
                    </a:cubicBezTo>
                    <a:cubicBezTo>
                      <a:pt x="8693" y="5691"/>
                      <a:pt x="8275" y="5439"/>
                      <a:pt x="7751" y="4915"/>
                    </a:cubicBezTo>
                    <a:cubicBezTo>
                      <a:pt x="7688" y="4868"/>
                      <a:pt x="7601" y="4844"/>
                      <a:pt x="7515" y="4844"/>
                    </a:cubicBezTo>
                    <a:cubicBezTo>
                      <a:pt x="7428" y="4844"/>
                      <a:pt x="7341" y="4868"/>
                      <a:pt x="7278" y="4915"/>
                    </a:cubicBezTo>
                    <a:cubicBezTo>
                      <a:pt x="6753" y="5440"/>
                      <a:pt x="6334" y="5677"/>
                      <a:pt x="5884" y="5677"/>
                    </a:cubicBezTo>
                    <a:cubicBezTo>
                      <a:pt x="5686" y="5677"/>
                      <a:pt x="5483" y="5631"/>
                      <a:pt x="5262" y="5545"/>
                    </a:cubicBezTo>
                    <a:cubicBezTo>
                      <a:pt x="5229" y="5535"/>
                      <a:pt x="5195" y="5531"/>
                      <a:pt x="5161" y="5531"/>
                    </a:cubicBezTo>
                    <a:cubicBezTo>
                      <a:pt x="4971" y="5531"/>
                      <a:pt x="4789" y="5673"/>
                      <a:pt x="4789" y="5860"/>
                    </a:cubicBezTo>
                    <a:lnTo>
                      <a:pt x="4789" y="8160"/>
                    </a:lnTo>
                    <a:cubicBezTo>
                      <a:pt x="4789" y="8443"/>
                      <a:pt x="4821" y="8664"/>
                      <a:pt x="4884" y="8947"/>
                    </a:cubicBezTo>
                    <a:lnTo>
                      <a:pt x="1009" y="8947"/>
                    </a:lnTo>
                    <a:cubicBezTo>
                      <a:pt x="820" y="8947"/>
                      <a:pt x="662" y="8790"/>
                      <a:pt x="662" y="8601"/>
                    </a:cubicBezTo>
                    <a:lnTo>
                      <a:pt x="662" y="3403"/>
                    </a:lnTo>
                    <a:close/>
                    <a:moveTo>
                      <a:pt x="7152" y="5923"/>
                    </a:moveTo>
                    <a:lnTo>
                      <a:pt x="7152" y="10838"/>
                    </a:lnTo>
                    <a:cubicBezTo>
                      <a:pt x="6144" y="10365"/>
                      <a:pt x="5451" y="9357"/>
                      <a:pt x="5451" y="8160"/>
                    </a:cubicBezTo>
                    <a:lnTo>
                      <a:pt x="5451" y="6301"/>
                    </a:lnTo>
                    <a:cubicBezTo>
                      <a:pt x="5604" y="6330"/>
                      <a:pt x="5750" y="6344"/>
                      <a:pt x="5891" y="6344"/>
                    </a:cubicBezTo>
                    <a:cubicBezTo>
                      <a:pt x="6359" y="6344"/>
                      <a:pt x="6765" y="6189"/>
                      <a:pt x="7152" y="5923"/>
                    </a:cubicBezTo>
                    <a:close/>
                    <a:moveTo>
                      <a:pt x="7877" y="5923"/>
                    </a:moveTo>
                    <a:cubicBezTo>
                      <a:pt x="8242" y="6166"/>
                      <a:pt x="8644" y="6353"/>
                      <a:pt x="9128" y="6353"/>
                    </a:cubicBezTo>
                    <a:cubicBezTo>
                      <a:pt x="9271" y="6353"/>
                      <a:pt x="9420" y="6337"/>
                      <a:pt x="9578" y="6301"/>
                    </a:cubicBezTo>
                    <a:lnTo>
                      <a:pt x="9578" y="8160"/>
                    </a:lnTo>
                    <a:cubicBezTo>
                      <a:pt x="9547" y="9357"/>
                      <a:pt x="8885" y="10365"/>
                      <a:pt x="7877" y="10838"/>
                    </a:cubicBezTo>
                    <a:lnTo>
                      <a:pt x="7877" y="5923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8601"/>
                    </a:lnTo>
                    <a:cubicBezTo>
                      <a:pt x="1" y="9136"/>
                      <a:pt x="473" y="9609"/>
                      <a:pt x="1009" y="9609"/>
                    </a:cubicBezTo>
                    <a:lnTo>
                      <a:pt x="5073" y="9609"/>
                    </a:lnTo>
                    <a:cubicBezTo>
                      <a:pt x="5199" y="9893"/>
                      <a:pt x="5357" y="10145"/>
                      <a:pt x="5514" y="10365"/>
                    </a:cubicBezTo>
                    <a:cubicBezTo>
                      <a:pt x="5987" y="10995"/>
                      <a:pt x="6617" y="11436"/>
                      <a:pt x="7404" y="11657"/>
                    </a:cubicBezTo>
                    <a:cubicBezTo>
                      <a:pt x="7446" y="11657"/>
                      <a:pt x="7488" y="11685"/>
                      <a:pt x="7530" y="11685"/>
                    </a:cubicBezTo>
                    <a:cubicBezTo>
                      <a:pt x="7551" y="11685"/>
                      <a:pt x="7572" y="11678"/>
                      <a:pt x="7593" y="11657"/>
                    </a:cubicBezTo>
                    <a:cubicBezTo>
                      <a:pt x="8350" y="11436"/>
                      <a:pt x="9011" y="10995"/>
                      <a:pt x="9484" y="10365"/>
                    </a:cubicBezTo>
                    <a:cubicBezTo>
                      <a:pt x="9641" y="10145"/>
                      <a:pt x="9799" y="9893"/>
                      <a:pt x="9925" y="9609"/>
                    </a:cubicBezTo>
                    <a:lnTo>
                      <a:pt x="10618" y="9609"/>
                    </a:lnTo>
                    <a:cubicBezTo>
                      <a:pt x="11185" y="9609"/>
                      <a:pt x="11658" y="9136"/>
                      <a:pt x="11658" y="8601"/>
                    </a:cubicBezTo>
                    <a:lnTo>
                      <a:pt x="11658" y="1040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-3104575" y="2442800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-306990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-3035250" y="24428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-3002175" y="2442800"/>
                <a:ext cx="1205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32" y="536"/>
                      <a:pt x="190" y="694"/>
                      <a:pt x="347" y="694"/>
                    </a:cubicBezTo>
                    <a:lnTo>
                      <a:pt x="4443" y="694"/>
                    </a:lnTo>
                    <a:cubicBezTo>
                      <a:pt x="4663" y="694"/>
                      <a:pt x="4821" y="536"/>
                      <a:pt x="4821" y="347"/>
                    </a:cubicBezTo>
                    <a:cubicBezTo>
                      <a:pt x="4821" y="158"/>
                      <a:pt x="4663" y="1"/>
                      <a:pt x="44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PAYLOAD TÜRLERİ</a:t>
            </a:r>
            <a:endParaRPr dirty="0"/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29693" y="319568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478056" y="1138634"/>
            <a:ext cx="4344950" cy="1560801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384455" y="3702050"/>
            <a:ext cx="1823143" cy="1060740"/>
            <a:chOff x="272732" y="3739860"/>
            <a:chExt cx="1823143" cy="1060740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583312" y="373986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Stagers</a:t>
              </a:r>
              <a:endParaRPr b="1" dirty="0">
                <a:solidFill>
                  <a:srgbClr val="C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272732" y="4257000"/>
              <a:ext cx="1823143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Saldırgan ve hedef bilgisayarlar arasında ağ altyapısını kuran, küçük boyutlu olan ve sağlam olmak zorunda olan </a:t>
              </a:r>
              <a:r>
                <a:rPr lang="tr-TR" sz="10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payload’lardır</a:t>
              </a:r>
              <a:r>
                <a:rPr lang="tr-TR" sz="10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.</a:t>
              </a:r>
              <a:endParaRPr sz="1000" dirty="0">
                <a:solidFill>
                  <a:srgbClr val="000000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662321" y="3728024"/>
            <a:ext cx="1872892" cy="1000086"/>
            <a:chOff x="3683924" y="3728024"/>
            <a:chExt cx="1872892" cy="1000086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945670" y="3728024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Stages</a:t>
              </a:r>
              <a:endParaRPr b="1" dirty="0">
                <a:solidFill>
                  <a:srgbClr val="C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683924" y="4184510"/>
              <a:ext cx="1872892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Stagers</a:t>
              </a:r>
              <a:r>
                <a:rPr lang="tr-TR" sz="10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</a:t>
              </a:r>
              <a:r>
                <a:rPr lang="tr-TR" sz="10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payload’lar</a:t>
              </a:r>
              <a:r>
                <a:rPr lang="tr-TR" sz="10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tarafından hedef sisteme yüklenen ve asıl işlemleri gerçekleştiren </a:t>
              </a:r>
              <a:r>
                <a:rPr lang="tr-TR" sz="10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payload</a:t>
              </a:r>
              <a:r>
                <a:rPr lang="tr-TR" sz="10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bileşenleridir</a:t>
              </a:r>
              <a:endParaRPr sz="1000" dirty="0">
                <a:solidFill>
                  <a:srgbClr val="000000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6763657" y="3731465"/>
            <a:ext cx="2107600" cy="1031325"/>
            <a:chOff x="6970730" y="3769275"/>
            <a:chExt cx="1401683" cy="1031325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6970730" y="376927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Singles</a:t>
              </a:r>
              <a:endParaRPr b="1" dirty="0">
                <a:solidFill>
                  <a:srgbClr val="C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3" y="4257000"/>
              <a:ext cx="136650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tr-TR" sz="9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Tek başlarına çalışan, hem bağlantıyı sağlayan hem de hedef bilgisayarda basit işlemler gerçekleştiren </a:t>
              </a:r>
              <a:r>
                <a:rPr lang="tr-TR" sz="9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payload’lardır</a:t>
              </a:r>
              <a:r>
                <a:rPr lang="tr-TR" sz="9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. </a:t>
              </a:r>
              <a:r>
                <a:rPr lang="tr-TR" sz="9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Stagers</a:t>
              </a:r>
              <a:r>
                <a:rPr lang="tr-TR" sz="9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ve </a:t>
              </a:r>
              <a:r>
                <a:rPr lang="tr-TR" sz="9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Stages</a:t>
              </a:r>
              <a:r>
                <a:rPr lang="tr-TR" sz="9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</a:t>
              </a:r>
              <a:r>
                <a:rPr lang="tr-TR" sz="900" b="0" i="0" dirty="0" err="1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payload’larının</a:t>
              </a:r>
              <a:r>
                <a:rPr lang="tr-TR" sz="900" b="0" i="0" dirty="0">
                  <a:solidFill>
                    <a:srgbClr val="333333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birleşimi olarak düşünülebilir.</a:t>
              </a:r>
              <a:endParaRPr sz="900" dirty="0">
                <a:solidFill>
                  <a:srgbClr val="000000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25"/>
          <p:cNvSpPr/>
          <p:nvPr/>
        </p:nvSpPr>
        <p:spPr>
          <a:xfrm>
            <a:off x="6397275" y="1613500"/>
            <a:ext cx="990600" cy="990600"/>
          </a:xfrm>
          <a:prstGeom prst="ellipse">
            <a:avLst/>
          </a:prstGeom>
          <a:solidFill>
            <a:srgbClr val="6F2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5" name="Google Shape;1205;p25"/>
          <p:cNvSpPr/>
          <p:nvPr/>
        </p:nvSpPr>
        <p:spPr>
          <a:xfrm>
            <a:off x="1758800" y="3171888"/>
            <a:ext cx="990600" cy="990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6" name="Google Shape;1206;p25"/>
          <p:cNvSpPr/>
          <p:nvPr/>
        </p:nvSpPr>
        <p:spPr>
          <a:xfrm>
            <a:off x="1766086" y="1531153"/>
            <a:ext cx="990600" cy="9906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7" name="Google Shape;1207;p25"/>
          <p:cNvSpPr txBox="1">
            <a:spLocks noGrp="1"/>
          </p:cNvSpPr>
          <p:nvPr>
            <p:ph type="title"/>
          </p:nvPr>
        </p:nvSpPr>
        <p:spPr>
          <a:xfrm>
            <a:off x="456698" y="170687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Shell </a:t>
            </a:r>
            <a:endParaRPr dirty="0"/>
          </a:p>
        </p:txBody>
      </p:sp>
      <p:sp>
        <p:nvSpPr>
          <p:cNvPr id="1208" name="Google Shape;1208;p25"/>
          <p:cNvSpPr/>
          <p:nvPr/>
        </p:nvSpPr>
        <p:spPr>
          <a:xfrm>
            <a:off x="2691566" y="3667172"/>
            <a:ext cx="331460" cy="28"/>
          </a:xfrm>
          <a:custGeom>
            <a:avLst/>
            <a:gdLst/>
            <a:ahLst/>
            <a:cxnLst/>
            <a:rect l="l" t="t" r="r" b="b"/>
            <a:pathLst>
              <a:path w="13943" h="1" fill="none" extrusionOk="0">
                <a:moveTo>
                  <a:pt x="1" y="0"/>
                </a:moveTo>
                <a:lnTo>
                  <a:pt x="13943" y="0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5"/>
          <p:cNvSpPr/>
          <p:nvPr/>
        </p:nvSpPr>
        <p:spPr>
          <a:xfrm>
            <a:off x="6108651" y="2336325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7848" y="1"/>
                </a:moveTo>
                <a:lnTo>
                  <a:pt x="1" y="9312"/>
                </a:lnTo>
              </a:path>
            </a:pathLst>
          </a:custGeom>
          <a:noFill/>
          <a:ln w="13400" cap="flat" cmpd="sng">
            <a:solidFill>
              <a:srgbClr val="724BA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5"/>
          <p:cNvSpPr/>
          <p:nvPr/>
        </p:nvSpPr>
        <p:spPr>
          <a:xfrm>
            <a:off x="6108651" y="3667172"/>
            <a:ext cx="331745" cy="28"/>
          </a:xfrm>
          <a:custGeom>
            <a:avLst/>
            <a:gdLst/>
            <a:ahLst/>
            <a:cxnLst/>
            <a:rect l="l" t="t" r="r" b="b"/>
            <a:pathLst>
              <a:path w="13955" h="1" fill="none" extrusionOk="0">
                <a:moveTo>
                  <a:pt x="13955" y="0"/>
                </a:moveTo>
                <a:lnTo>
                  <a:pt x="1" y="0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25"/>
          <p:cNvSpPr/>
          <p:nvPr/>
        </p:nvSpPr>
        <p:spPr>
          <a:xfrm>
            <a:off x="2628935" y="2253978"/>
            <a:ext cx="424315" cy="259246"/>
          </a:xfrm>
          <a:custGeom>
            <a:avLst/>
            <a:gdLst/>
            <a:ahLst/>
            <a:cxnLst/>
            <a:rect l="l" t="t" r="r" b="b"/>
            <a:pathLst>
              <a:path w="17849" h="9312" fill="none" extrusionOk="0">
                <a:moveTo>
                  <a:pt x="1" y="1"/>
                </a:moveTo>
                <a:lnTo>
                  <a:pt x="17848" y="9312"/>
                </a:lnTo>
              </a:path>
            </a:pathLst>
          </a:custGeom>
          <a:noFill/>
          <a:ln w="134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5"/>
          <p:cNvSpPr/>
          <p:nvPr/>
        </p:nvSpPr>
        <p:spPr>
          <a:xfrm>
            <a:off x="2083356" y="3733463"/>
            <a:ext cx="488926" cy="69962"/>
          </a:xfrm>
          <a:custGeom>
            <a:avLst/>
            <a:gdLst/>
            <a:ahLst/>
            <a:cxnLst/>
            <a:rect l="l" t="t" r="r" b="b"/>
            <a:pathLst>
              <a:path w="17562" h="2513" extrusionOk="0">
                <a:moveTo>
                  <a:pt x="0" y="1"/>
                </a:moveTo>
                <a:lnTo>
                  <a:pt x="0" y="1310"/>
                </a:lnTo>
                <a:cubicBezTo>
                  <a:pt x="0" y="1965"/>
                  <a:pt x="548" y="2513"/>
                  <a:pt x="1215" y="2513"/>
                </a:cubicBezTo>
                <a:lnTo>
                  <a:pt x="16347" y="2513"/>
                </a:lnTo>
                <a:cubicBezTo>
                  <a:pt x="17014" y="2513"/>
                  <a:pt x="17562" y="1965"/>
                  <a:pt x="17562" y="1310"/>
                </a:cubicBezTo>
                <a:lnTo>
                  <a:pt x="1756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2083356" y="3464640"/>
            <a:ext cx="488926" cy="268851"/>
          </a:xfrm>
          <a:custGeom>
            <a:avLst/>
            <a:gdLst/>
            <a:ahLst/>
            <a:cxnLst/>
            <a:rect l="l" t="t" r="r" b="b"/>
            <a:pathLst>
              <a:path w="17562" h="9657" extrusionOk="0">
                <a:moveTo>
                  <a:pt x="1215" y="1"/>
                </a:moveTo>
                <a:cubicBezTo>
                  <a:pt x="548" y="1"/>
                  <a:pt x="0" y="536"/>
                  <a:pt x="0" y="1203"/>
                </a:cubicBezTo>
                <a:lnTo>
                  <a:pt x="0" y="9657"/>
                </a:lnTo>
                <a:lnTo>
                  <a:pt x="17562" y="9657"/>
                </a:lnTo>
                <a:lnTo>
                  <a:pt x="17562" y="1203"/>
                </a:lnTo>
                <a:cubicBezTo>
                  <a:pt x="17562" y="536"/>
                  <a:pt x="17014" y="1"/>
                  <a:pt x="163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4" name="Google Shape;1214;p25"/>
          <p:cNvSpPr/>
          <p:nvPr/>
        </p:nvSpPr>
        <p:spPr>
          <a:xfrm>
            <a:off x="2114509" y="3495793"/>
            <a:ext cx="424309" cy="219129"/>
          </a:xfrm>
          <a:custGeom>
            <a:avLst/>
            <a:gdLst/>
            <a:ahLst/>
            <a:cxnLst/>
            <a:rect l="l" t="t" r="r" b="b"/>
            <a:pathLst>
              <a:path w="15241" h="7871" extrusionOk="0">
                <a:moveTo>
                  <a:pt x="0" y="1"/>
                </a:moveTo>
                <a:lnTo>
                  <a:pt x="0" y="7871"/>
                </a:lnTo>
                <a:lnTo>
                  <a:pt x="15240" y="7871"/>
                </a:lnTo>
                <a:lnTo>
                  <a:pt x="152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25"/>
          <p:cNvSpPr/>
          <p:nvPr/>
        </p:nvSpPr>
        <p:spPr>
          <a:xfrm>
            <a:off x="2314707" y="3756348"/>
            <a:ext cx="23887" cy="24221"/>
          </a:xfrm>
          <a:custGeom>
            <a:avLst/>
            <a:gdLst/>
            <a:ahLst/>
            <a:cxnLst/>
            <a:rect l="l" t="t" r="r" b="b"/>
            <a:pathLst>
              <a:path w="858" h="870" extrusionOk="0">
                <a:moveTo>
                  <a:pt x="429" y="0"/>
                </a:moveTo>
                <a:cubicBezTo>
                  <a:pt x="191" y="0"/>
                  <a:pt x="1" y="203"/>
                  <a:pt x="1" y="441"/>
                </a:cubicBezTo>
                <a:cubicBezTo>
                  <a:pt x="1" y="679"/>
                  <a:pt x="191" y="869"/>
                  <a:pt x="429" y="869"/>
                </a:cubicBezTo>
                <a:cubicBezTo>
                  <a:pt x="667" y="869"/>
                  <a:pt x="858" y="679"/>
                  <a:pt x="858" y="441"/>
                </a:cubicBezTo>
                <a:cubicBezTo>
                  <a:pt x="858" y="203"/>
                  <a:pt x="667" y="0"/>
                  <a:pt x="4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25"/>
          <p:cNvSpPr/>
          <p:nvPr/>
        </p:nvSpPr>
        <p:spPr>
          <a:xfrm>
            <a:off x="2286199" y="3803397"/>
            <a:ext cx="83242" cy="83242"/>
          </a:xfrm>
          <a:custGeom>
            <a:avLst/>
            <a:gdLst/>
            <a:ahLst/>
            <a:cxnLst/>
            <a:rect l="l" t="t" r="r" b="b"/>
            <a:pathLst>
              <a:path w="2990" h="2990" extrusionOk="0">
                <a:moveTo>
                  <a:pt x="191" y="1"/>
                </a:moveTo>
                <a:lnTo>
                  <a:pt x="1" y="2989"/>
                </a:lnTo>
                <a:lnTo>
                  <a:pt x="2989" y="2989"/>
                </a:lnTo>
                <a:lnTo>
                  <a:pt x="2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25"/>
          <p:cNvSpPr/>
          <p:nvPr/>
        </p:nvSpPr>
        <p:spPr>
          <a:xfrm>
            <a:off x="2042571" y="3886611"/>
            <a:ext cx="570497" cy="35162"/>
          </a:xfrm>
          <a:custGeom>
            <a:avLst/>
            <a:gdLst/>
            <a:ahLst/>
            <a:cxnLst/>
            <a:rect l="l" t="t" r="r" b="b"/>
            <a:pathLst>
              <a:path w="20492" h="1263" extrusionOk="0">
                <a:moveTo>
                  <a:pt x="1" y="0"/>
                </a:moveTo>
                <a:lnTo>
                  <a:pt x="1" y="1262"/>
                </a:lnTo>
                <a:lnTo>
                  <a:pt x="20491" y="1262"/>
                </a:lnTo>
                <a:lnTo>
                  <a:pt x="2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5"/>
          <p:cNvSpPr/>
          <p:nvPr/>
        </p:nvSpPr>
        <p:spPr>
          <a:xfrm>
            <a:off x="1841705" y="3324828"/>
            <a:ext cx="335778" cy="314202"/>
          </a:xfrm>
          <a:custGeom>
            <a:avLst/>
            <a:gdLst/>
            <a:ahLst/>
            <a:cxnLst/>
            <a:rect l="l" t="t" r="r" b="b"/>
            <a:pathLst>
              <a:path w="12061" h="11286" extrusionOk="0">
                <a:moveTo>
                  <a:pt x="6862" y="1"/>
                </a:moveTo>
                <a:cubicBezTo>
                  <a:pt x="4798" y="1"/>
                  <a:pt x="2757" y="1120"/>
                  <a:pt x="1763" y="3225"/>
                </a:cubicBezTo>
                <a:cubicBezTo>
                  <a:pt x="1" y="6928"/>
                  <a:pt x="2656" y="11214"/>
                  <a:pt x="6751" y="11285"/>
                </a:cubicBezTo>
                <a:cubicBezTo>
                  <a:pt x="7251" y="11285"/>
                  <a:pt x="7251" y="10535"/>
                  <a:pt x="6751" y="10535"/>
                </a:cubicBezTo>
                <a:cubicBezTo>
                  <a:pt x="3191" y="10476"/>
                  <a:pt x="893" y="6761"/>
                  <a:pt x="2406" y="3546"/>
                </a:cubicBezTo>
                <a:cubicBezTo>
                  <a:pt x="3274" y="1715"/>
                  <a:pt x="5054" y="737"/>
                  <a:pt x="6853" y="737"/>
                </a:cubicBezTo>
                <a:cubicBezTo>
                  <a:pt x="8211" y="737"/>
                  <a:pt x="9579" y="1295"/>
                  <a:pt x="10573" y="2463"/>
                </a:cubicBezTo>
                <a:lnTo>
                  <a:pt x="10180" y="2784"/>
                </a:lnTo>
                <a:cubicBezTo>
                  <a:pt x="10085" y="2868"/>
                  <a:pt x="10109" y="3022"/>
                  <a:pt x="10228" y="3070"/>
                </a:cubicBezTo>
                <a:lnTo>
                  <a:pt x="11859" y="3677"/>
                </a:lnTo>
                <a:cubicBezTo>
                  <a:pt x="11872" y="3680"/>
                  <a:pt x="11884" y="3681"/>
                  <a:pt x="11896" y="3681"/>
                </a:cubicBezTo>
                <a:cubicBezTo>
                  <a:pt x="11987" y="3681"/>
                  <a:pt x="12060" y="3607"/>
                  <a:pt x="12050" y="3523"/>
                </a:cubicBezTo>
                <a:lnTo>
                  <a:pt x="11776" y="1808"/>
                </a:lnTo>
                <a:cubicBezTo>
                  <a:pt x="11759" y="1718"/>
                  <a:pt x="11682" y="1668"/>
                  <a:pt x="11604" y="1668"/>
                </a:cubicBezTo>
                <a:cubicBezTo>
                  <a:pt x="11568" y="1668"/>
                  <a:pt x="11532" y="1678"/>
                  <a:pt x="11502" y="1701"/>
                </a:cubicBezTo>
                <a:lnTo>
                  <a:pt x="11157" y="1999"/>
                </a:lnTo>
                <a:cubicBezTo>
                  <a:pt x="10010" y="647"/>
                  <a:pt x="8429" y="1"/>
                  <a:pt x="68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5"/>
          <p:cNvSpPr/>
          <p:nvPr/>
        </p:nvSpPr>
        <p:spPr>
          <a:xfrm>
            <a:off x="1965677" y="3411939"/>
            <a:ext cx="136917" cy="136917"/>
          </a:xfrm>
          <a:custGeom>
            <a:avLst/>
            <a:gdLst/>
            <a:ahLst/>
            <a:cxnLst/>
            <a:rect l="l" t="t" r="r" b="b"/>
            <a:pathLst>
              <a:path w="4918" h="4918" extrusionOk="0">
                <a:moveTo>
                  <a:pt x="2465" y="1"/>
                </a:moveTo>
                <a:cubicBezTo>
                  <a:pt x="1108" y="1"/>
                  <a:pt x="0" y="1108"/>
                  <a:pt x="0" y="2465"/>
                </a:cubicBezTo>
                <a:cubicBezTo>
                  <a:pt x="0" y="3823"/>
                  <a:pt x="1108" y="4918"/>
                  <a:pt x="2465" y="4918"/>
                </a:cubicBezTo>
                <a:cubicBezTo>
                  <a:pt x="3822" y="4918"/>
                  <a:pt x="4918" y="3823"/>
                  <a:pt x="4918" y="2465"/>
                </a:cubicBezTo>
                <a:cubicBezTo>
                  <a:pt x="4918" y="1108"/>
                  <a:pt x="3822" y="1"/>
                  <a:pt x="24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25"/>
          <p:cNvSpPr/>
          <p:nvPr/>
        </p:nvSpPr>
        <p:spPr>
          <a:xfrm>
            <a:off x="2009441" y="3461327"/>
            <a:ext cx="50724" cy="43458"/>
          </a:xfrm>
          <a:custGeom>
            <a:avLst/>
            <a:gdLst/>
            <a:ahLst/>
            <a:cxnLst/>
            <a:rect l="l" t="t" r="r" b="b"/>
            <a:pathLst>
              <a:path w="1822" h="1561" fill="none" extrusionOk="0">
                <a:moveTo>
                  <a:pt x="0" y="941"/>
                </a:moveTo>
                <a:lnTo>
                  <a:pt x="726" y="1560"/>
                </a:lnTo>
                <a:lnTo>
                  <a:pt x="1822" y="1"/>
                </a:lnTo>
              </a:path>
            </a:pathLst>
          </a:custGeom>
          <a:noFill/>
          <a:ln w="77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5"/>
          <p:cNvSpPr/>
          <p:nvPr/>
        </p:nvSpPr>
        <p:spPr>
          <a:xfrm>
            <a:off x="1997490" y="2054437"/>
            <a:ext cx="489928" cy="163449"/>
          </a:xfrm>
          <a:custGeom>
            <a:avLst/>
            <a:gdLst/>
            <a:ahLst/>
            <a:cxnLst/>
            <a:rect l="l" t="t" r="r" b="b"/>
            <a:pathLst>
              <a:path w="17598" h="5871" extrusionOk="0">
                <a:moveTo>
                  <a:pt x="858" y="0"/>
                </a:moveTo>
                <a:cubicBezTo>
                  <a:pt x="382" y="0"/>
                  <a:pt x="1" y="381"/>
                  <a:pt x="1" y="846"/>
                </a:cubicBezTo>
                <a:lnTo>
                  <a:pt x="1" y="1120"/>
                </a:lnTo>
                <a:lnTo>
                  <a:pt x="7871" y="5620"/>
                </a:lnTo>
                <a:cubicBezTo>
                  <a:pt x="8156" y="5787"/>
                  <a:pt x="8478" y="5870"/>
                  <a:pt x="8801" y="5870"/>
                </a:cubicBezTo>
                <a:cubicBezTo>
                  <a:pt x="9124" y="5870"/>
                  <a:pt x="9448" y="5787"/>
                  <a:pt x="9740" y="5620"/>
                </a:cubicBezTo>
                <a:lnTo>
                  <a:pt x="17598" y="1120"/>
                </a:lnTo>
                <a:lnTo>
                  <a:pt x="17598" y="846"/>
                </a:lnTo>
                <a:cubicBezTo>
                  <a:pt x="17598" y="381"/>
                  <a:pt x="17217" y="0"/>
                  <a:pt x="167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25"/>
          <p:cNvSpPr/>
          <p:nvPr/>
        </p:nvSpPr>
        <p:spPr>
          <a:xfrm>
            <a:off x="1997490" y="2085590"/>
            <a:ext cx="489928" cy="249613"/>
          </a:xfrm>
          <a:custGeom>
            <a:avLst/>
            <a:gdLst/>
            <a:ahLst/>
            <a:cxnLst/>
            <a:rect l="l" t="t" r="r" b="b"/>
            <a:pathLst>
              <a:path w="17598" h="8966" extrusionOk="0">
                <a:moveTo>
                  <a:pt x="1" y="1"/>
                </a:moveTo>
                <a:lnTo>
                  <a:pt x="1" y="8109"/>
                </a:lnTo>
                <a:cubicBezTo>
                  <a:pt x="1" y="8585"/>
                  <a:pt x="382" y="8966"/>
                  <a:pt x="858" y="8966"/>
                </a:cubicBezTo>
                <a:lnTo>
                  <a:pt x="16753" y="8966"/>
                </a:lnTo>
                <a:cubicBezTo>
                  <a:pt x="17217" y="8966"/>
                  <a:pt x="17598" y="8585"/>
                  <a:pt x="17598" y="8109"/>
                </a:cubicBezTo>
                <a:lnTo>
                  <a:pt x="17598" y="1"/>
                </a:lnTo>
                <a:lnTo>
                  <a:pt x="9740" y="4501"/>
                </a:lnTo>
                <a:cubicBezTo>
                  <a:pt x="9448" y="4668"/>
                  <a:pt x="9124" y="4751"/>
                  <a:pt x="8801" y="4751"/>
                </a:cubicBezTo>
                <a:cubicBezTo>
                  <a:pt x="8478" y="4751"/>
                  <a:pt x="8156" y="4668"/>
                  <a:pt x="7871" y="450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5"/>
          <p:cNvSpPr/>
          <p:nvPr/>
        </p:nvSpPr>
        <p:spPr>
          <a:xfrm>
            <a:off x="2240449" y="1894663"/>
            <a:ext cx="33185" cy="159802"/>
          </a:xfrm>
          <a:custGeom>
            <a:avLst/>
            <a:gdLst/>
            <a:ahLst/>
            <a:cxnLst/>
            <a:rect l="l" t="t" r="r" b="b"/>
            <a:pathLst>
              <a:path w="1192" h="5740" extrusionOk="0">
                <a:moveTo>
                  <a:pt x="1" y="1"/>
                </a:moveTo>
                <a:lnTo>
                  <a:pt x="1" y="5739"/>
                </a:lnTo>
                <a:lnTo>
                  <a:pt x="1191" y="5739"/>
                </a:lnTo>
                <a:lnTo>
                  <a:pt x="11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25"/>
          <p:cNvSpPr/>
          <p:nvPr/>
        </p:nvSpPr>
        <p:spPr>
          <a:xfrm>
            <a:off x="1967979" y="2084921"/>
            <a:ext cx="292069" cy="301034"/>
          </a:xfrm>
          <a:custGeom>
            <a:avLst/>
            <a:gdLst/>
            <a:ahLst/>
            <a:cxnLst/>
            <a:rect l="l" t="t" r="r" b="b"/>
            <a:pathLst>
              <a:path w="10491" h="10813" extrusionOk="0">
                <a:moveTo>
                  <a:pt x="2263" y="1"/>
                </a:moveTo>
                <a:lnTo>
                  <a:pt x="1" y="5025"/>
                </a:lnTo>
                <a:lnTo>
                  <a:pt x="1132" y="4692"/>
                </a:lnTo>
                <a:cubicBezTo>
                  <a:pt x="1311" y="6204"/>
                  <a:pt x="1858" y="8537"/>
                  <a:pt x="3442" y="9847"/>
                </a:cubicBezTo>
                <a:cubicBezTo>
                  <a:pt x="4191" y="10469"/>
                  <a:pt x="5140" y="10813"/>
                  <a:pt x="6118" y="10813"/>
                </a:cubicBezTo>
                <a:cubicBezTo>
                  <a:pt x="6150" y="10813"/>
                  <a:pt x="6183" y="10812"/>
                  <a:pt x="6216" y="10812"/>
                </a:cubicBezTo>
                <a:cubicBezTo>
                  <a:pt x="6609" y="10812"/>
                  <a:pt x="7014" y="10764"/>
                  <a:pt x="7407" y="10681"/>
                </a:cubicBezTo>
                <a:cubicBezTo>
                  <a:pt x="7466" y="10669"/>
                  <a:pt x="8978" y="10383"/>
                  <a:pt x="10490" y="8990"/>
                </a:cubicBezTo>
                <a:lnTo>
                  <a:pt x="8490" y="8990"/>
                </a:lnTo>
                <a:cubicBezTo>
                  <a:pt x="8085" y="9228"/>
                  <a:pt x="7645" y="9407"/>
                  <a:pt x="7180" y="9526"/>
                </a:cubicBezTo>
                <a:cubicBezTo>
                  <a:pt x="6842" y="9591"/>
                  <a:pt x="6523" y="9624"/>
                  <a:pt x="6222" y="9624"/>
                </a:cubicBezTo>
                <a:cubicBezTo>
                  <a:pt x="5431" y="9624"/>
                  <a:pt x="4764" y="9396"/>
                  <a:pt x="4204" y="8930"/>
                </a:cubicBezTo>
                <a:cubicBezTo>
                  <a:pt x="2739" y="7728"/>
                  <a:pt x="2358" y="5239"/>
                  <a:pt x="2263" y="4025"/>
                </a:cubicBezTo>
                <a:lnTo>
                  <a:pt x="22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5"/>
          <p:cNvSpPr/>
          <p:nvPr/>
        </p:nvSpPr>
        <p:spPr>
          <a:xfrm>
            <a:off x="2242788" y="1531128"/>
            <a:ext cx="28842" cy="264118"/>
          </a:xfrm>
          <a:custGeom>
            <a:avLst/>
            <a:gdLst/>
            <a:ahLst/>
            <a:cxnLst/>
            <a:rect l="l" t="t" r="r" b="b"/>
            <a:pathLst>
              <a:path w="1036" h="9487" extrusionOk="0">
                <a:moveTo>
                  <a:pt x="518" y="0"/>
                </a:moveTo>
                <a:cubicBezTo>
                  <a:pt x="345" y="0"/>
                  <a:pt x="173" y="3"/>
                  <a:pt x="0" y="9"/>
                </a:cubicBezTo>
                <a:lnTo>
                  <a:pt x="0" y="9487"/>
                </a:lnTo>
                <a:lnTo>
                  <a:pt x="1036" y="9487"/>
                </a:lnTo>
                <a:lnTo>
                  <a:pt x="1036" y="9"/>
                </a:lnTo>
                <a:cubicBezTo>
                  <a:pt x="863" y="3"/>
                  <a:pt x="691" y="0"/>
                  <a:pt x="5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5"/>
          <p:cNvSpPr/>
          <p:nvPr/>
        </p:nvSpPr>
        <p:spPr>
          <a:xfrm>
            <a:off x="2176139" y="1775006"/>
            <a:ext cx="141566" cy="121327"/>
          </a:xfrm>
          <a:custGeom>
            <a:avLst/>
            <a:gdLst/>
            <a:ahLst/>
            <a:cxnLst/>
            <a:rect l="l" t="t" r="r" b="b"/>
            <a:pathLst>
              <a:path w="5085" h="4358" extrusionOk="0">
                <a:moveTo>
                  <a:pt x="2900" y="1077"/>
                </a:moveTo>
                <a:cubicBezTo>
                  <a:pt x="3462" y="1077"/>
                  <a:pt x="4001" y="1519"/>
                  <a:pt x="4001" y="2179"/>
                </a:cubicBezTo>
                <a:cubicBezTo>
                  <a:pt x="4001" y="2786"/>
                  <a:pt x="3513" y="3275"/>
                  <a:pt x="2906" y="3275"/>
                </a:cubicBezTo>
                <a:cubicBezTo>
                  <a:pt x="1930" y="3275"/>
                  <a:pt x="1430" y="2096"/>
                  <a:pt x="2132" y="1405"/>
                </a:cubicBezTo>
                <a:cubicBezTo>
                  <a:pt x="2356" y="1178"/>
                  <a:pt x="2630" y="1077"/>
                  <a:pt x="2900" y="1077"/>
                </a:cubicBezTo>
                <a:close/>
                <a:moveTo>
                  <a:pt x="2906" y="0"/>
                </a:moveTo>
                <a:cubicBezTo>
                  <a:pt x="965" y="0"/>
                  <a:pt x="1" y="2346"/>
                  <a:pt x="1370" y="3715"/>
                </a:cubicBezTo>
                <a:cubicBezTo>
                  <a:pt x="1814" y="4159"/>
                  <a:pt x="2360" y="4357"/>
                  <a:pt x="2895" y="4357"/>
                </a:cubicBezTo>
                <a:cubicBezTo>
                  <a:pt x="4013" y="4357"/>
                  <a:pt x="5085" y="3491"/>
                  <a:pt x="5085" y="2179"/>
                </a:cubicBezTo>
                <a:cubicBezTo>
                  <a:pt x="5085" y="977"/>
                  <a:pt x="4109" y="0"/>
                  <a:pt x="29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5"/>
          <p:cNvSpPr/>
          <p:nvPr/>
        </p:nvSpPr>
        <p:spPr>
          <a:xfrm>
            <a:off x="6542898" y="1835805"/>
            <a:ext cx="707052" cy="598671"/>
          </a:xfrm>
          <a:custGeom>
            <a:avLst/>
            <a:gdLst/>
            <a:ahLst/>
            <a:cxnLst/>
            <a:rect l="l" t="t" r="r" b="b"/>
            <a:pathLst>
              <a:path w="25397" h="21504" extrusionOk="0">
                <a:moveTo>
                  <a:pt x="8704" y="1"/>
                </a:moveTo>
                <a:lnTo>
                  <a:pt x="7894" y="1941"/>
                </a:lnTo>
                <a:lnTo>
                  <a:pt x="1727" y="1941"/>
                </a:lnTo>
                <a:cubicBezTo>
                  <a:pt x="1727" y="1941"/>
                  <a:pt x="0" y="17098"/>
                  <a:pt x="12704" y="21503"/>
                </a:cubicBezTo>
                <a:cubicBezTo>
                  <a:pt x="25396" y="17098"/>
                  <a:pt x="23670" y="1941"/>
                  <a:pt x="23670" y="1941"/>
                </a:cubicBezTo>
                <a:lnTo>
                  <a:pt x="17514" y="1941"/>
                </a:lnTo>
                <a:lnTo>
                  <a:pt x="166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5"/>
          <p:cNvSpPr/>
          <p:nvPr/>
        </p:nvSpPr>
        <p:spPr>
          <a:xfrm>
            <a:off x="6636357" y="1883217"/>
            <a:ext cx="260248" cy="501538"/>
          </a:xfrm>
          <a:custGeom>
            <a:avLst/>
            <a:gdLst/>
            <a:ahLst/>
            <a:cxnLst/>
            <a:rect l="l" t="t" r="r" b="b"/>
            <a:pathLst>
              <a:path w="9348" h="18015" extrusionOk="0">
                <a:moveTo>
                  <a:pt x="7097" y="0"/>
                </a:moveTo>
                <a:cubicBezTo>
                  <a:pt x="6645" y="0"/>
                  <a:pt x="6240" y="274"/>
                  <a:pt x="6061" y="691"/>
                </a:cubicBezTo>
                <a:lnTo>
                  <a:pt x="5561" y="1857"/>
                </a:lnTo>
                <a:lnTo>
                  <a:pt x="1144" y="1857"/>
                </a:lnTo>
                <a:cubicBezTo>
                  <a:pt x="513" y="1857"/>
                  <a:pt x="1" y="2393"/>
                  <a:pt x="13" y="3024"/>
                </a:cubicBezTo>
                <a:cubicBezTo>
                  <a:pt x="60" y="4751"/>
                  <a:pt x="311" y="6477"/>
                  <a:pt x="751" y="8144"/>
                </a:cubicBezTo>
                <a:cubicBezTo>
                  <a:pt x="2085" y="13037"/>
                  <a:pt x="4966" y="16359"/>
                  <a:pt x="9347" y="18014"/>
                </a:cubicBezTo>
                <a:lnTo>
                  <a:pt x="934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5"/>
          <p:cNvSpPr/>
          <p:nvPr/>
        </p:nvSpPr>
        <p:spPr>
          <a:xfrm>
            <a:off x="6896578" y="1883217"/>
            <a:ext cx="259886" cy="501538"/>
          </a:xfrm>
          <a:custGeom>
            <a:avLst/>
            <a:gdLst/>
            <a:ahLst/>
            <a:cxnLst/>
            <a:rect l="l" t="t" r="r" b="b"/>
            <a:pathLst>
              <a:path w="9335" h="18015" extrusionOk="0">
                <a:moveTo>
                  <a:pt x="0" y="0"/>
                </a:moveTo>
                <a:lnTo>
                  <a:pt x="0" y="18014"/>
                </a:lnTo>
                <a:cubicBezTo>
                  <a:pt x="4370" y="16359"/>
                  <a:pt x="7263" y="13049"/>
                  <a:pt x="8585" y="8144"/>
                </a:cubicBezTo>
                <a:cubicBezTo>
                  <a:pt x="9025" y="6477"/>
                  <a:pt x="9275" y="4751"/>
                  <a:pt x="9323" y="3024"/>
                </a:cubicBezTo>
                <a:cubicBezTo>
                  <a:pt x="9335" y="2393"/>
                  <a:pt x="8835" y="1857"/>
                  <a:pt x="8192" y="1857"/>
                </a:cubicBezTo>
                <a:lnTo>
                  <a:pt x="3775" y="1857"/>
                </a:lnTo>
                <a:lnTo>
                  <a:pt x="3286" y="691"/>
                </a:lnTo>
                <a:cubicBezTo>
                  <a:pt x="3108" y="274"/>
                  <a:pt x="2691" y="0"/>
                  <a:pt x="2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25"/>
          <p:cNvSpPr/>
          <p:nvPr/>
        </p:nvSpPr>
        <p:spPr>
          <a:xfrm>
            <a:off x="6814700" y="2080769"/>
            <a:ext cx="163449" cy="146188"/>
          </a:xfrm>
          <a:custGeom>
            <a:avLst/>
            <a:gdLst/>
            <a:ahLst/>
            <a:cxnLst/>
            <a:rect l="l" t="t" r="r" b="b"/>
            <a:pathLst>
              <a:path w="5871" h="5251" extrusionOk="0">
                <a:moveTo>
                  <a:pt x="477" y="0"/>
                </a:moveTo>
                <a:cubicBezTo>
                  <a:pt x="215" y="0"/>
                  <a:pt x="1" y="215"/>
                  <a:pt x="1" y="476"/>
                </a:cubicBezTo>
                <a:lnTo>
                  <a:pt x="1" y="4775"/>
                </a:lnTo>
                <a:cubicBezTo>
                  <a:pt x="1" y="5037"/>
                  <a:pt x="215" y="5251"/>
                  <a:pt x="477" y="5251"/>
                </a:cubicBezTo>
                <a:lnTo>
                  <a:pt x="5394" y="5251"/>
                </a:lnTo>
                <a:cubicBezTo>
                  <a:pt x="5656" y="5251"/>
                  <a:pt x="5870" y="5037"/>
                  <a:pt x="5870" y="4775"/>
                </a:cubicBezTo>
                <a:lnTo>
                  <a:pt x="5870" y="476"/>
                </a:lnTo>
                <a:cubicBezTo>
                  <a:pt x="5870" y="215"/>
                  <a:pt x="5656" y="0"/>
                  <a:pt x="5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25"/>
          <p:cNvSpPr/>
          <p:nvPr/>
        </p:nvSpPr>
        <p:spPr>
          <a:xfrm>
            <a:off x="6849834" y="1963758"/>
            <a:ext cx="95491" cy="117039"/>
          </a:xfrm>
          <a:custGeom>
            <a:avLst/>
            <a:gdLst/>
            <a:ahLst/>
            <a:cxnLst/>
            <a:rect l="l" t="t" r="r" b="b"/>
            <a:pathLst>
              <a:path w="3430" h="4204" fill="none" extrusionOk="0">
                <a:moveTo>
                  <a:pt x="3430" y="4203"/>
                </a:moveTo>
                <a:lnTo>
                  <a:pt x="3430" y="1715"/>
                </a:lnTo>
                <a:cubicBezTo>
                  <a:pt x="3430" y="762"/>
                  <a:pt x="2668" y="0"/>
                  <a:pt x="1715" y="0"/>
                </a:cubicBezTo>
                <a:lnTo>
                  <a:pt x="1715" y="0"/>
                </a:lnTo>
                <a:cubicBezTo>
                  <a:pt x="763" y="0"/>
                  <a:pt x="1" y="762"/>
                  <a:pt x="1" y="1715"/>
                </a:cubicBezTo>
                <a:lnTo>
                  <a:pt x="1" y="4203"/>
                </a:lnTo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25"/>
          <p:cNvSpPr/>
          <p:nvPr/>
        </p:nvSpPr>
        <p:spPr>
          <a:xfrm>
            <a:off x="6876672" y="2119022"/>
            <a:ext cx="35830" cy="69489"/>
          </a:xfrm>
          <a:custGeom>
            <a:avLst/>
            <a:gdLst/>
            <a:ahLst/>
            <a:cxnLst/>
            <a:rect l="l" t="t" r="r" b="b"/>
            <a:pathLst>
              <a:path w="1287" h="2496" extrusionOk="0">
                <a:moveTo>
                  <a:pt x="711" y="1"/>
                </a:moveTo>
                <a:cubicBezTo>
                  <a:pt x="601" y="1"/>
                  <a:pt x="487" y="33"/>
                  <a:pt x="382" y="103"/>
                </a:cubicBezTo>
                <a:cubicBezTo>
                  <a:pt x="1" y="365"/>
                  <a:pt x="72" y="948"/>
                  <a:pt x="501" y="1115"/>
                </a:cubicBezTo>
                <a:lnTo>
                  <a:pt x="132" y="2496"/>
                </a:lnTo>
                <a:lnTo>
                  <a:pt x="1192" y="2496"/>
                </a:lnTo>
                <a:lnTo>
                  <a:pt x="882" y="1127"/>
                </a:lnTo>
                <a:cubicBezTo>
                  <a:pt x="1120" y="1043"/>
                  <a:pt x="1287" y="829"/>
                  <a:pt x="1287" y="579"/>
                </a:cubicBezTo>
                <a:cubicBezTo>
                  <a:pt x="1287" y="239"/>
                  <a:pt x="1012" y="1"/>
                  <a:pt x="7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>
            <a:off x="2958212" y="1494143"/>
            <a:ext cx="3230254" cy="3230254"/>
          </a:xfrm>
          <a:custGeom>
            <a:avLst/>
            <a:gdLst/>
            <a:ahLst/>
            <a:cxnLst/>
            <a:rect l="l" t="t" r="r" b="b"/>
            <a:pathLst>
              <a:path w="83642" h="83642" fill="none" extrusionOk="0">
                <a:moveTo>
                  <a:pt x="83642" y="41815"/>
                </a:moveTo>
                <a:cubicBezTo>
                  <a:pt x="83642" y="64913"/>
                  <a:pt x="64913" y="83642"/>
                  <a:pt x="41815" y="83642"/>
                </a:cubicBezTo>
                <a:cubicBezTo>
                  <a:pt x="18717" y="83642"/>
                  <a:pt x="1" y="64913"/>
                  <a:pt x="1" y="41815"/>
                </a:cubicBezTo>
                <a:cubicBezTo>
                  <a:pt x="1" y="18717"/>
                  <a:pt x="18717" y="0"/>
                  <a:pt x="41815" y="0"/>
                </a:cubicBezTo>
                <a:cubicBezTo>
                  <a:pt x="64913" y="0"/>
                  <a:pt x="83642" y="18717"/>
                  <a:pt x="83642" y="41815"/>
                </a:cubicBezTo>
                <a:close/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5"/>
          <p:cNvSpPr/>
          <p:nvPr/>
        </p:nvSpPr>
        <p:spPr>
          <a:xfrm>
            <a:off x="3896245" y="4241569"/>
            <a:ext cx="1381322" cy="104853"/>
          </a:xfrm>
          <a:custGeom>
            <a:avLst/>
            <a:gdLst/>
            <a:ahLst/>
            <a:cxnLst/>
            <a:rect l="l" t="t" r="r" b="b"/>
            <a:pathLst>
              <a:path w="35767" h="2715" extrusionOk="0">
                <a:moveTo>
                  <a:pt x="0" y="0"/>
                </a:moveTo>
                <a:lnTo>
                  <a:pt x="0" y="2715"/>
                </a:lnTo>
                <a:lnTo>
                  <a:pt x="35767" y="2715"/>
                </a:lnTo>
                <a:lnTo>
                  <a:pt x="357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5"/>
          <p:cNvSpPr/>
          <p:nvPr/>
        </p:nvSpPr>
        <p:spPr>
          <a:xfrm>
            <a:off x="3139377" y="2805986"/>
            <a:ext cx="2887231" cy="1389161"/>
          </a:xfrm>
          <a:custGeom>
            <a:avLst/>
            <a:gdLst/>
            <a:ahLst/>
            <a:cxnLst/>
            <a:rect l="l" t="t" r="r" b="b"/>
            <a:pathLst>
              <a:path w="74760" h="35970" extrusionOk="0">
                <a:moveTo>
                  <a:pt x="25540" y="1"/>
                </a:moveTo>
                <a:cubicBezTo>
                  <a:pt x="21039" y="537"/>
                  <a:pt x="17015" y="3073"/>
                  <a:pt x="14586" y="6894"/>
                </a:cubicBezTo>
                <a:cubicBezTo>
                  <a:pt x="9895" y="14253"/>
                  <a:pt x="2537" y="26171"/>
                  <a:pt x="1513" y="29921"/>
                </a:cubicBezTo>
                <a:cubicBezTo>
                  <a:pt x="1" y="35458"/>
                  <a:pt x="5549" y="35969"/>
                  <a:pt x="5549" y="35969"/>
                </a:cubicBezTo>
                <a:lnTo>
                  <a:pt x="29338" y="35969"/>
                </a:lnTo>
                <a:lnTo>
                  <a:pt x="25980" y="25718"/>
                </a:lnTo>
                <a:lnTo>
                  <a:pt x="14276" y="25718"/>
                </a:lnTo>
                <a:lnTo>
                  <a:pt x="18991" y="17312"/>
                </a:lnTo>
                <a:lnTo>
                  <a:pt x="55770" y="17312"/>
                </a:lnTo>
                <a:lnTo>
                  <a:pt x="60472" y="25718"/>
                </a:lnTo>
                <a:lnTo>
                  <a:pt x="48030" y="25718"/>
                </a:lnTo>
                <a:lnTo>
                  <a:pt x="44673" y="35969"/>
                </a:lnTo>
                <a:lnTo>
                  <a:pt x="69212" y="35969"/>
                </a:lnTo>
                <a:cubicBezTo>
                  <a:pt x="69212" y="35969"/>
                  <a:pt x="74760" y="35458"/>
                  <a:pt x="73248" y="29921"/>
                </a:cubicBezTo>
                <a:cubicBezTo>
                  <a:pt x="72224" y="26171"/>
                  <a:pt x="64854" y="14253"/>
                  <a:pt x="60175" y="6894"/>
                </a:cubicBezTo>
                <a:cubicBezTo>
                  <a:pt x="57734" y="3073"/>
                  <a:pt x="53710" y="537"/>
                  <a:pt x="492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5"/>
          <p:cNvSpPr/>
          <p:nvPr/>
        </p:nvSpPr>
        <p:spPr>
          <a:xfrm>
            <a:off x="4018090" y="2874962"/>
            <a:ext cx="1129828" cy="372490"/>
          </a:xfrm>
          <a:custGeom>
            <a:avLst/>
            <a:gdLst/>
            <a:ahLst/>
            <a:cxnLst/>
            <a:rect l="l" t="t" r="r" b="b"/>
            <a:pathLst>
              <a:path w="29255" h="9645" extrusionOk="0">
                <a:moveTo>
                  <a:pt x="0" y="1"/>
                </a:moveTo>
                <a:lnTo>
                  <a:pt x="0" y="1"/>
                </a:lnTo>
                <a:cubicBezTo>
                  <a:pt x="3358" y="5859"/>
                  <a:pt x="8656" y="9645"/>
                  <a:pt x="14621" y="9645"/>
                </a:cubicBezTo>
                <a:cubicBezTo>
                  <a:pt x="20586" y="9645"/>
                  <a:pt x="25897" y="5859"/>
                  <a:pt x="29254" y="1"/>
                </a:cubicBezTo>
                <a:lnTo>
                  <a:pt x="29254" y="1"/>
                </a:lnTo>
                <a:cubicBezTo>
                  <a:pt x="24849" y="3043"/>
                  <a:pt x="19735" y="4564"/>
                  <a:pt x="14623" y="4564"/>
                </a:cubicBezTo>
                <a:cubicBezTo>
                  <a:pt x="9511" y="4564"/>
                  <a:pt x="4400" y="3043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5"/>
          <p:cNvSpPr/>
          <p:nvPr/>
        </p:nvSpPr>
        <p:spPr>
          <a:xfrm>
            <a:off x="3872339" y="1346537"/>
            <a:ext cx="1421332" cy="1697349"/>
          </a:xfrm>
          <a:custGeom>
            <a:avLst/>
            <a:gdLst/>
            <a:ahLst/>
            <a:cxnLst/>
            <a:rect l="l" t="t" r="r" b="b"/>
            <a:pathLst>
              <a:path w="36803" h="43950" extrusionOk="0">
                <a:moveTo>
                  <a:pt x="18395" y="0"/>
                </a:moveTo>
                <a:cubicBezTo>
                  <a:pt x="8239" y="0"/>
                  <a:pt x="0" y="10978"/>
                  <a:pt x="0" y="24515"/>
                </a:cubicBezTo>
                <a:cubicBezTo>
                  <a:pt x="0" y="30111"/>
                  <a:pt x="1405" y="35255"/>
                  <a:pt x="3774" y="39386"/>
                </a:cubicBezTo>
                <a:cubicBezTo>
                  <a:pt x="8174" y="42428"/>
                  <a:pt x="13285" y="43949"/>
                  <a:pt x="18397" y="43949"/>
                </a:cubicBezTo>
                <a:cubicBezTo>
                  <a:pt x="23509" y="43949"/>
                  <a:pt x="28623" y="42428"/>
                  <a:pt x="33028" y="39386"/>
                </a:cubicBezTo>
                <a:cubicBezTo>
                  <a:pt x="35386" y="35255"/>
                  <a:pt x="36791" y="30111"/>
                  <a:pt x="36791" y="24515"/>
                </a:cubicBezTo>
                <a:cubicBezTo>
                  <a:pt x="36802" y="10978"/>
                  <a:pt x="28563" y="0"/>
                  <a:pt x="183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5"/>
          <p:cNvSpPr/>
          <p:nvPr/>
        </p:nvSpPr>
        <p:spPr>
          <a:xfrm>
            <a:off x="4043385" y="1827047"/>
            <a:ext cx="1078772" cy="1045212"/>
          </a:xfrm>
          <a:custGeom>
            <a:avLst/>
            <a:gdLst/>
            <a:ahLst/>
            <a:cxnLst/>
            <a:rect l="l" t="t" r="r" b="b"/>
            <a:pathLst>
              <a:path w="27933" h="27064" extrusionOk="0">
                <a:moveTo>
                  <a:pt x="4679" y="0"/>
                </a:moveTo>
                <a:lnTo>
                  <a:pt x="4679" y="0"/>
                </a:lnTo>
                <a:cubicBezTo>
                  <a:pt x="1810" y="2834"/>
                  <a:pt x="0" y="6966"/>
                  <a:pt x="0" y="11561"/>
                </a:cubicBezTo>
                <a:cubicBezTo>
                  <a:pt x="0" y="20122"/>
                  <a:pt x="6251" y="27063"/>
                  <a:pt x="13966" y="27063"/>
                </a:cubicBezTo>
                <a:cubicBezTo>
                  <a:pt x="21682" y="27063"/>
                  <a:pt x="27932" y="20122"/>
                  <a:pt x="27932" y="11561"/>
                </a:cubicBezTo>
                <a:cubicBezTo>
                  <a:pt x="27932" y="6966"/>
                  <a:pt x="26135" y="2834"/>
                  <a:pt x="23265" y="0"/>
                </a:cubicBezTo>
                <a:lnTo>
                  <a:pt x="23265" y="0"/>
                </a:lnTo>
                <a:cubicBezTo>
                  <a:pt x="25075" y="2286"/>
                  <a:pt x="26051" y="5132"/>
                  <a:pt x="26039" y="8049"/>
                </a:cubicBezTo>
                <a:cubicBezTo>
                  <a:pt x="26039" y="15038"/>
                  <a:pt x="20634" y="20693"/>
                  <a:pt x="13966" y="20693"/>
                </a:cubicBezTo>
                <a:cubicBezTo>
                  <a:pt x="7311" y="20693"/>
                  <a:pt x="1905" y="15038"/>
                  <a:pt x="1905" y="8049"/>
                </a:cubicBezTo>
                <a:cubicBezTo>
                  <a:pt x="1893" y="5132"/>
                  <a:pt x="2870" y="2286"/>
                  <a:pt x="4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25"/>
          <p:cNvSpPr/>
          <p:nvPr/>
        </p:nvSpPr>
        <p:spPr>
          <a:xfrm>
            <a:off x="4119698" y="1764058"/>
            <a:ext cx="909115" cy="862346"/>
          </a:xfrm>
          <a:custGeom>
            <a:avLst/>
            <a:gdLst/>
            <a:ahLst/>
            <a:cxnLst/>
            <a:rect l="l" t="t" r="r" b="b"/>
            <a:pathLst>
              <a:path w="23540" h="22329" extrusionOk="0">
                <a:moveTo>
                  <a:pt x="11967" y="0"/>
                </a:moveTo>
                <a:lnTo>
                  <a:pt x="11967" y="0"/>
                </a:lnTo>
                <a:cubicBezTo>
                  <a:pt x="9466" y="2774"/>
                  <a:pt x="6299" y="4870"/>
                  <a:pt x="2775" y="6084"/>
                </a:cubicBezTo>
                <a:cubicBezTo>
                  <a:pt x="2799" y="5191"/>
                  <a:pt x="2763" y="4298"/>
                  <a:pt x="2668" y="3417"/>
                </a:cubicBezTo>
                <a:cubicBezTo>
                  <a:pt x="2263" y="5489"/>
                  <a:pt x="1656" y="7513"/>
                  <a:pt x="870" y="9478"/>
                </a:cubicBezTo>
                <a:cubicBezTo>
                  <a:pt x="668" y="9978"/>
                  <a:pt x="453" y="10478"/>
                  <a:pt x="84" y="10871"/>
                </a:cubicBezTo>
                <a:cubicBezTo>
                  <a:pt x="60" y="10894"/>
                  <a:pt x="25" y="10918"/>
                  <a:pt x="1" y="10942"/>
                </a:cubicBezTo>
                <a:cubicBezTo>
                  <a:pt x="417" y="15347"/>
                  <a:pt x="2989" y="19098"/>
                  <a:pt x="6597" y="20991"/>
                </a:cubicBezTo>
                <a:cubicBezTo>
                  <a:pt x="8285" y="21882"/>
                  <a:pt x="10144" y="22329"/>
                  <a:pt x="12002" y="22329"/>
                </a:cubicBezTo>
                <a:cubicBezTo>
                  <a:pt x="13891" y="22329"/>
                  <a:pt x="15780" y="21868"/>
                  <a:pt x="17491" y="20943"/>
                </a:cubicBezTo>
                <a:cubicBezTo>
                  <a:pt x="20444" y="19324"/>
                  <a:pt x="22635" y="16586"/>
                  <a:pt x="23539" y="13335"/>
                </a:cubicBezTo>
                <a:cubicBezTo>
                  <a:pt x="23170" y="12799"/>
                  <a:pt x="22944" y="12085"/>
                  <a:pt x="22813" y="11430"/>
                </a:cubicBezTo>
                <a:cubicBezTo>
                  <a:pt x="22396" y="9382"/>
                  <a:pt x="22230" y="7275"/>
                  <a:pt x="22349" y="5191"/>
                </a:cubicBezTo>
                <a:lnTo>
                  <a:pt x="22349" y="5191"/>
                </a:lnTo>
                <a:cubicBezTo>
                  <a:pt x="21670" y="5668"/>
                  <a:pt x="20884" y="5941"/>
                  <a:pt x="20063" y="5989"/>
                </a:cubicBezTo>
                <a:cubicBezTo>
                  <a:pt x="20372" y="5013"/>
                  <a:pt x="20587" y="4025"/>
                  <a:pt x="20706" y="3013"/>
                </a:cubicBezTo>
                <a:lnTo>
                  <a:pt x="20706" y="3013"/>
                </a:lnTo>
                <a:cubicBezTo>
                  <a:pt x="19241" y="3798"/>
                  <a:pt x="17634" y="4287"/>
                  <a:pt x="15979" y="4429"/>
                </a:cubicBezTo>
                <a:lnTo>
                  <a:pt x="16681" y="1679"/>
                </a:lnTo>
                <a:lnTo>
                  <a:pt x="16681" y="1679"/>
                </a:lnTo>
                <a:cubicBezTo>
                  <a:pt x="15038" y="3155"/>
                  <a:pt x="13098" y="4251"/>
                  <a:pt x="10990" y="4882"/>
                </a:cubicBezTo>
                <a:cubicBezTo>
                  <a:pt x="11633" y="3334"/>
                  <a:pt x="11955" y="1679"/>
                  <a:pt x="119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25"/>
          <p:cNvSpPr/>
          <p:nvPr/>
        </p:nvSpPr>
        <p:spPr>
          <a:xfrm>
            <a:off x="4116492" y="1674846"/>
            <a:ext cx="933021" cy="604712"/>
          </a:xfrm>
          <a:custGeom>
            <a:avLst/>
            <a:gdLst/>
            <a:ahLst/>
            <a:cxnLst/>
            <a:rect l="l" t="t" r="r" b="b"/>
            <a:pathLst>
              <a:path w="24159" h="15658" extrusionOk="0">
                <a:moveTo>
                  <a:pt x="12073" y="0"/>
                </a:moveTo>
                <a:cubicBezTo>
                  <a:pt x="8501" y="0"/>
                  <a:pt x="5251" y="1489"/>
                  <a:pt x="2786" y="3941"/>
                </a:cubicBezTo>
                <a:cubicBezTo>
                  <a:pt x="977" y="6227"/>
                  <a:pt x="0" y="9073"/>
                  <a:pt x="12" y="11990"/>
                </a:cubicBezTo>
                <a:cubicBezTo>
                  <a:pt x="12" y="12419"/>
                  <a:pt x="36" y="12835"/>
                  <a:pt x="84" y="13252"/>
                </a:cubicBezTo>
                <a:cubicBezTo>
                  <a:pt x="108" y="13228"/>
                  <a:pt x="143" y="13204"/>
                  <a:pt x="167" y="13181"/>
                </a:cubicBezTo>
                <a:cubicBezTo>
                  <a:pt x="536" y="12788"/>
                  <a:pt x="762" y="12288"/>
                  <a:pt x="953" y="11788"/>
                </a:cubicBezTo>
                <a:cubicBezTo>
                  <a:pt x="1739" y="9823"/>
                  <a:pt x="2346" y="7787"/>
                  <a:pt x="2751" y="5727"/>
                </a:cubicBezTo>
                <a:cubicBezTo>
                  <a:pt x="2846" y="6608"/>
                  <a:pt x="2882" y="7501"/>
                  <a:pt x="2846" y="8394"/>
                </a:cubicBezTo>
                <a:cubicBezTo>
                  <a:pt x="6382" y="7180"/>
                  <a:pt x="9549" y="5084"/>
                  <a:pt x="12050" y="2310"/>
                </a:cubicBezTo>
                <a:lnTo>
                  <a:pt x="12050" y="2310"/>
                </a:lnTo>
                <a:cubicBezTo>
                  <a:pt x="12038" y="3989"/>
                  <a:pt x="11716" y="5644"/>
                  <a:pt x="11073" y="7192"/>
                </a:cubicBezTo>
                <a:cubicBezTo>
                  <a:pt x="13181" y="6561"/>
                  <a:pt x="15121" y="5465"/>
                  <a:pt x="16764" y="3989"/>
                </a:cubicBezTo>
                <a:lnTo>
                  <a:pt x="16764" y="3989"/>
                </a:lnTo>
                <a:lnTo>
                  <a:pt x="16062" y="6739"/>
                </a:lnTo>
                <a:cubicBezTo>
                  <a:pt x="17717" y="6597"/>
                  <a:pt x="19324" y="6108"/>
                  <a:pt x="20789" y="5323"/>
                </a:cubicBezTo>
                <a:lnTo>
                  <a:pt x="20789" y="5323"/>
                </a:lnTo>
                <a:cubicBezTo>
                  <a:pt x="20682" y="6335"/>
                  <a:pt x="20455" y="7335"/>
                  <a:pt x="20146" y="8299"/>
                </a:cubicBezTo>
                <a:cubicBezTo>
                  <a:pt x="20967" y="8251"/>
                  <a:pt x="21753" y="7978"/>
                  <a:pt x="22432" y="7501"/>
                </a:cubicBezTo>
                <a:lnTo>
                  <a:pt x="22432" y="7501"/>
                </a:lnTo>
                <a:cubicBezTo>
                  <a:pt x="22325" y="9597"/>
                  <a:pt x="22479" y="11692"/>
                  <a:pt x="22896" y="13740"/>
                </a:cubicBezTo>
                <a:cubicBezTo>
                  <a:pt x="23027" y="14407"/>
                  <a:pt x="23241" y="15109"/>
                  <a:pt x="23622" y="15657"/>
                </a:cubicBezTo>
                <a:cubicBezTo>
                  <a:pt x="23968" y="14467"/>
                  <a:pt x="24146" y="13228"/>
                  <a:pt x="24146" y="12002"/>
                </a:cubicBezTo>
                <a:cubicBezTo>
                  <a:pt x="24158" y="9073"/>
                  <a:pt x="23182" y="6239"/>
                  <a:pt x="21372" y="3941"/>
                </a:cubicBezTo>
                <a:cubicBezTo>
                  <a:pt x="18908" y="1489"/>
                  <a:pt x="15645" y="0"/>
                  <a:pt x="12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25"/>
          <p:cNvSpPr/>
          <p:nvPr/>
        </p:nvSpPr>
        <p:spPr>
          <a:xfrm>
            <a:off x="4132327" y="2011148"/>
            <a:ext cx="890770" cy="265242"/>
          </a:xfrm>
          <a:custGeom>
            <a:avLst/>
            <a:gdLst/>
            <a:ahLst/>
            <a:cxnLst/>
            <a:rect l="l" t="t" r="r" b="b"/>
            <a:pathLst>
              <a:path w="23065" h="6868" extrusionOk="0">
                <a:moveTo>
                  <a:pt x="20793" y="0"/>
                </a:moveTo>
                <a:cubicBezTo>
                  <a:pt x="20671" y="0"/>
                  <a:pt x="20548" y="14"/>
                  <a:pt x="20426" y="44"/>
                </a:cubicBezTo>
                <a:cubicBezTo>
                  <a:pt x="17819" y="686"/>
                  <a:pt x="15152" y="1044"/>
                  <a:pt x="12473" y="1091"/>
                </a:cubicBezTo>
                <a:cubicBezTo>
                  <a:pt x="12294" y="1091"/>
                  <a:pt x="12128" y="1175"/>
                  <a:pt x="12009" y="1306"/>
                </a:cubicBezTo>
                <a:cubicBezTo>
                  <a:pt x="11884" y="1454"/>
                  <a:pt x="11708" y="1529"/>
                  <a:pt x="11532" y="1529"/>
                </a:cubicBezTo>
                <a:cubicBezTo>
                  <a:pt x="11357" y="1529"/>
                  <a:pt x="11181" y="1454"/>
                  <a:pt x="11056" y="1306"/>
                </a:cubicBezTo>
                <a:cubicBezTo>
                  <a:pt x="10937" y="1175"/>
                  <a:pt x="10770" y="1091"/>
                  <a:pt x="10580" y="1091"/>
                </a:cubicBezTo>
                <a:cubicBezTo>
                  <a:pt x="7901" y="1044"/>
                  <a:pt x="5234" y="686"/>
                  <a:pt x="2638" y="44"/>
                </a:cubicBezTo>
                <a:cubicBezTo>
                  <a:pt x="2517" y="14"/>
                  <a:pt x="2395" y="0"/>
                  <a:pt x="2274" y="0"/>
                </a:cubicBezTo>
                <a:cubicBezTo>
                  <a:pt x="1108" y="0"/>
                  <a:pt x="0" y="1289"/>
                  <a:pt x="162" y="2734"/>
                </a:cubicBezTo>
                <a:cubicBezTo>
                  <a:pt x="329" y="4342"/>
                  <a:pt x="1364" y="6211"/>
                  <a:pt x="4472" y="6711"/>
                </a:cubicBezTo>
                <a:cubicBezTo>
                  <a:pt x="5152" y="6820"/>
                  <a:pt x="5761" y="6868"/>
                  <a:pt x="6306" y="6868"/>
                </a:cubicBezTo>
                <a:cubicBezTo>
                  <a:pt x="9530" y="6868"/>
                  <a:pt x="10518" y="5182"/>
                  <a:pt x="10782" y="4306"/>
                </a:cubicBezTo>
                <a:cubicBezTo>
                  <a:pt x="10866" y="3961"/>
                  <a:pt x="11163" y="3699"/>
                  <a:pt x="11520" y="3687"/>
                </a:cubicBezTo>
                <a:lnTo>
                  <a:pt x="11532" y="3687"/>
                </a:lnTo>
                <a:cubicBezTo>
                  <a:pt x="11890" y="3699"/>
                  <a:pt x="12199" y="3949"/>
                  <a:pt x="12282" y="4306"/>
                </a:cubicBezTo>
                <a:cubicBezTo>
                  <a:pt x="12537" y="5182"/>
                  <a:pt x="13523" y="6868"/>
                  <a:pt x="16747" y="6868"/>
                </a:cubicBezTo>
                <a:cubicBezTo>
                  <a:pt x="17292" y="6868"/>
                  <a:pt x="17901" y="6820"/>
                  <a:pt x="18581" y="6711"/>
                </a:cubicBezTo>
                <a:cubicBezTo>
                  <a:pt x="21688" y="6211"/>
                  <a:pt x="22724" y="4354"/>
                  <a:pt x="22903" y="2734"/>
                </a:cubicBezTo>
                <a:cubicBezTo>
                  <a:pt x="23065" y="1279"/>
                  <a:pt x="21958" y="0"/>
                  <a:pt x="207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25"/>
          <p:cNvSpPr/>
          <p:nvPr/>
        </p:nvSpPr>
        <p:spPr>
          <a:xfrm>
            <a:off x="4219568" y="2070739"/>
            <a:ext cx="285981" cy="138221"/>
          </a:xfrm>
          <a:custGeom>
            <a:avLst/>
            <a:gdLst/>
            <a:ahLst/>
            <a:cxnLst/>
            <a:rect l="l" t="t" r="r" b="b"/>
            <a:pathLst>
              <a:path w="7405" h="3579" extrusionOk="0">
                <a:moveTo>
                  <a:pt x="965" y="0"/>
                </a:moveTo>
                <a:cubicBezTo>
                  <a:pt x="444" y="0"/>
                  <a:pt x="1" y="434"/>
                  <a:pt x="22" y="977"/>
                </a:cubicBezTo>
                <a:cubicBezTo>
                  <a:pt x="58" y="1894"/>
                  <a:pt x="606" y="3108"/>
                  <a:pt x="3070" y="3489"/>
                </a:cubicBezTo>
                <a:cubicBezTo>
                  <a:pt x="3471" y="3551"/>
                  <a:pt x="3836" y="3579"/>
                  <a:pt x="4169" y="3579"/>
                </a:cubicBezTo>
                <a:cubicBezTo>
                  <a:pt x="5637" y="3579"/>
                  <a:pt x="6476" y="3038"/>
                  <a:pt x="6952" y="2465"/>
                </a:cubicBezTo>
                <a:cubicBezTo>
                  <a:pt x="7404" y="1918"/>
                  <a:pt x="7106" y="1072"/>
                  <a:pt x="6404" y="941"/>
                </a:cubicBezTo>
                <a:lnTo>
                  <a:pt x="1118" y="13"/>
                </a:lnTo>
                <a:cubicBezTo>
                  <a:pt x="1066" y="4"/>
                  <a:pt x="1015" y="0"/>
                  <a:pt x="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25"/>
          <p:cNvSpPr/>
          <p:nvPr/>
        </p:nvSpPr>
        <p:spPr>
          <a:xfrm>
            <a:off x="4645273" y="2070739"/>
            <a:ext cx="286445" cy="138221"/>
          </a:xfrm>
          <a:custGeom>
            <a:avLst/>
            <a:gdLst/>
            <a:ahLst/>
            <a:cxnLst/>
            <a:rect l="l" t="t" r="r" b="b"/>
            <a:pathLst>
              <a:path w="7417" h="3579" extrusionOk="0">
                <a:moveTo>
                  <a:pt x="6443" y="0"/>
                </a:moveTo>
                <a:cubicBezTo>
                  <a:pt x="6392" y="0"/>
                  <a:pt x="6340" y="4"/>
                  <a:pt x="6287" y="13"/>
                </a:cubicBezTo>
                <a:lnTo>
                  <a:pt x="1025" y="941"/>
                </a:lnTo>
                <a:cubicBezTo>
                  <a:pt x="310" y="1072"/>
                  <a:pt x="1" y="1918"/>
                  <a:pt x="465" y="2465"/>
                </a:cubicBezTo>
                <a:cubicBezTo>
                  <a:pt x="940" y="3038"/>
                  <a:pt x="1780" y="3579"/>
                  <a:pt x="3247" y="3579"/>
                </a:cubicBezTo>
                <a:cubicBezTo>
                  <a:pt x="3580" y="3579"/>
                  <a:pt x="3946" y="3551"/>
                  <a:pt x="4346" y="3489"/>
                </a:cubicBezTo>
                <a:cubicBezTo>
                  <a:pt x="6811" y="3108"/>
                  <a:pt x="7359" y="1894"/>
                  <a:pt x="7394" y="977"/>
                </a:cubicBezTo>
                <a:cubicBezTo>
                  <a:pt x="7416" y="434"/>
                  <a:pt x="6972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5"/>
          <p:cNvSpPr/>
          <p:nvPr/>
        </p:nvSpPr>
        <p:spPr>
          <a:xfrm>
            <a:off x="4374433" y="2572413"/>
            <a:ext cx="420804" cy="124009"/>
          </a:xfrm>
          <a:custGeom>
            <a:avLst/>
            <a:gdLst/>
            <a:ahLst/>
            <a:cxnLst/>
            <a:rect l="l" t="t" r="r" b="b"/>
            <a:pathLst>
              <a:path w="10896" h="3211" extrusionOk="0">
                <a:moveTo>
                  <a:pt x="10895" y="0"/>
                </a:moveTo>
                <a:cubicBezTo>
                  <a:pt x="9182" y="932"/>
                  <a:pt x="7289" y="1397"/>
                  <a:pt x="5397" y="1397"/>
                </a:cubicBezTo>
                <a:cubicBezTo>
                  <a:pt x="3542" y="1397"/>
                  <a:pt x="1687" y="950"/>
                  <a:pt x="1" y="60"/>
                </a:cubicBezTo>
                <a:lnTo>
                  <a:pt x="1" y="1917"/>
                </a:lnTo>
                <a:cubicBezTo>
                  <a:pt x="1239" y="2569"/>
                  <a:pt x="3008" y="3210"/>
                  <a:pt x="5160" y="3210"/>
                </a:cubicBezTo>
                <a:cubicBezTo>
                  <a:pt x="6858" y="3210"/>
                  <a:pt x="8794" y="2811"/>
                  <a:pt x="10895" y="1703"/>
                </a:cubicBezTo>
                <a:lnTo>
                  <a:pt x="108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5"/>
          <p:cNvSpPr/>
          <p:nvPr/>
        </p:nvSpPr>
        <p:spPr>
          <a:xfrm>
            <a:off x="4374433" y="2638144"/>
            <a:ext cx="420804" cy="233999"/>
          </a:xfrm>
          <a:custGeom>
            <a:avLst/>
            <a:gdLst/>
            <a:ahLst/>
            <a:cxnLst/>
            <a:rect l="l" t="t" r="r" b="b"/>
            <a:pathLst>
              <a:path w="10896" h="6059" extrusionOk="0">
                <a:moveTo>
                  <a:pt x="10895" y="1"/>
                </a:moveTo>
                <a:cubicBezTo>
                  <a:pt x="8794" y="1109"/>
                  <a:pt x="6858" y="1508"/>
                  <a:pt x="5160" y="1508"/>
                </a:cubicBezTo>
                <a:cubicBezTo>
                  <a:pt x="3008" y="1508"/>
                  <a:pt x="1239" y="867"/>
                  <a:pt x="1" y="215"/>
                </a:cubicBezTo>
                <a:lnTo>
                  <a:pt x="1" y="4859"/>
                </a:lnTo>
                <a:cubicBezTo>
                  <a:pt x="1708" y="5659"/>
                  <a:pt x="3550" y="6058"/>
                  <a:pt x="5391" y="6058"/>
                </a:cubicBezTo>
                <a:cubicBezTo>
                  <a:pt x="7273" y="6058"/>
                  <a:pt x="9156" y="5642"/>
                  <a:pt x="10895" y="4811"/>
                </a:cubicBezTo>
                <a:lnTo>
                  <a:pt x="108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25"/>
          <p:cNvSpPr/>
          <p:nvPr/>
        </p:nvSpPr>
        <p:spPr>
          <a:xfrm>
            <a:off x="3651164" y="3429970"/>
            <a:ext cx="1840668" cy="83728"/>
          </a:xfrm>
          <a:custGeom>
            <a:avLst/>
            <a:gdLst/>
            <a:ahLst/>
            <a:cxnLst/>
            <a:rect l="l" t="t" r="r" b="b"/>
            <a:pathLst>
              <a:path w="47661" h="2168" extrusionOk="0">
                <a:moveTo>
                  <a:pt x="1548" y="1"/>
                </a:moveTo>
                <a:lnTo>
                  <a:pt x="0" y="2108"/>
                </a:lnTo>
                <a:lnTo>
                  <a:pt x="47661" y="2167"/>
                </a:lnTo>
                <a:lnTo>
                  <a:pt x="46054" y="108"/>
                </a:lnTo>
                <a:lnTo>
                  <a:pt x="1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5"/>
          <p:cNvSpPr/>
          <p:nvPr/>
        </p:nvSpPr>
        <p:spPr>
          <a:xfrm>
            <a:off x="3651164" y="3511342"/>
            <a:ext cx="1840668" cy="730690"/>
          </a:xfrm>
          <a:custGeom>
            <a:avLst/>
            <a:gdLst/>
            <a:ahLst/>
            <a:cxnLst/>
            <a:rect l="l" t="t" r="r" b="b"/>
            <a:pathLst>
              <a:path w="47661" h="18920" extrusionOk="0">
                <a:moveTo>
                  <a:pt x="0" y="1"/>
                </a:moveTo>
                <a:lnTo>
                  <a:pt x="6299" y="18920"/>
                </a:lnTo>
                <a:lnTo>
                  <a:pt x="42113" y="18920"/>
                </a:lnTo>
                <a:lnTo>
                  <a:pt x="47661" y="60"/>
                </a:lnTo>
                <a:lnTo>
                  <a:pt x="0" y="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3" name="Google Shape;1263;p25"/>
          <p:cNvSpPr/>
          <p:nvPr/>
        </p:nvSpPr>
        <p:spPr>
          <a:xfrm>
            <a:off x="4385015" y="3742637"/>
            <a:ext cx="398249" cy="268139"/>
          </a:xfrm>
          <a:custGeom>
            <a:avLst/>
            <a:gdLst/>
            <a:ahLst/>
            <a:cxnLst/>
            <a:rect l="l" t="t" r="r" b="b"/>
            <a:pathLst>
              <a:path w="10312" h="6943" extrusionOk="0">
                <a:moveTo>
                  <a:pt x="5156" y="1"/>
                </a:moveTo>
                <a:cubicBezTo>
                  <a:pt x="2310" y="1"/>
                  <a:pt x="1" y="1549"/>
                  <a:pt x="1" y="3465"/>
                </a:cubicBezTo>
                <a:cubicBezTo>
                  <a:pt x="1" y="5382"/>
                  <a:pt x="2310" y="6942"/>
                  <a:pt x="5156" y="6942"/>
                </a:cubicBezTo>
                <a:cubicBezTo>
                  <a:pt x="8002" y="6942"/>
                  <a:pt x="10311" y="5382"/>
                  <a:pt x="10311" y="3465"/>
                </a:cubicBezTo>
                <a:cubicBezTo>
                  <a:pt x="10311" y="1549"/>
                  <a:pt x="8002" y="1"/>
                  <a:pt x="515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25"/>
          <p:cNvSpPr/>
          <p:nvPr/>
        </p:nvSpPr>
        <p:spPr>
          <a:xfrm>
            <a:off x="4428230" y="2424807"/>
            <a:ext cx="295713" cy="16259"/>
          </a:xfrm>
          <a:custGeom>
            <a:avLst/>
            <a:gdLst/>
            <a:ahLst/>
            <a:cxnLst/>
            <a:rect l="l" t="t" r="r" b="b"/>
            <a:pathLst>
              <a:path w="7657" h="421" extrusionOk="0">
                <a:moveTo>
                  <a:pt x="2906" y="1"/>
                </a:moveTo>
                <a:cubicBezTo>
                  <a:pt x="2596" y="1"/>
                  <a:pt x="2287" y="24"/>
                  <a:pt x="1977" y="24"/>
                </a:cubicBezTo>
                <a:cubicBezTo>
                  <a:pt x="1358" y="36"/>
                  <a:pt x="739" y="72"/>
                  <a:pt x="120" y="120"/>
                </a:cubicBezTo>
                <a:cubicBezTo>
                  <a:pt x="1" y="120"/>
                  <a:pt x="1" y="298"/>
                  <a:pt x="120" y="298"/>
                </a:cubicBezTo>
                <a:cubicBezTo>
                  <a:pt x="739" y="358"/>
                  <a:pt x="1358" y="382"/>
                  <a:pt x="1977" y="405"/>
                </a:cubicBezTo>
                <a:cubicBezTo>
                  <a:pt x="2225" y="405"/>
                  <a:pt x="2473" y="421"/>
                  <a:pt x="2720" y="421"/>
                </a:cubicBezTo>
                <a:cubicBezTo>
                  <a:pt x="2782" y="421"/>
                  <a:pt x="2844" y="420"/>
                  <a:pt x="2906" y="417"/>
                </a:cubicBezTo>
                <a:cubicBezTo>
                  <a:pt x="3216" y="405"/>
                  <a:pt x="3525" y="370"/>
                  <a:pt x="3835" y="358"/>
                </a:cubicBezTo>
                <a:lnTo>
                  <a:pt x="4299" y="358"/>
                </a:lnTo>
                <a:lnTo>
                  <a:pt x="4751" y="405"/>
                </a:lnTo>
                <a:cubicBezTo>
                  <a:pt x="4803" y="409"/>
                  <a:pt x="4856" y="411"/>
                  <a:pt x="4909" y="411"/>
                </a:cubicBezTo>
                <a:cubicBezTo>
                  <a:pt x="5015" y="411"/>
                  <a:pt x="5121" y="405"/>
                  <a:pt x="5216" y="405"/>
                </a:cubicBezTo>
                <a:lnTo>
                  <a:pt x="5680" y="393"/>
                </a:lnTo>
                <a:cubicBezTo>
                  <a:pt x="6299" y="370"/>
                  <a:pt x="6918" y="346"/>
                  <a:pt x="7538" y="298"/>
                </a:cubicBezTo>
                <a:cubicBezTo>
                  <a:pt x="7657" y="298"/>
                  <a:pt x="7657" y="120"/>
                  <a:pt x="7538" y="120"/>
                </a:cubicBezTo>
                <a:cubicBezTo>
                  <a:pt x="6918" y="72"/>
                  <a:pt x="6299" y="48"/>
                  <a:pt x="5680" y="24"/>
                </a:cubicBezTo>
                <a:lnTo>
                  <a:pt x="5216" y="12"/>
                </a:lnTo>
                <a:lnTo>
                  <a:pt x="4751" y="12"/>
                </a:lnTo>
                <a:lnTo>
                  <a:pt x="4299" y="60"/>
                </a:lnTo>
                <a:lnTo>
                  <a:pt x="3835" y="60"/>
                </a:lnTo>
                <a:cubicBezTo>
                  <a:pt x="3525" y="48"/>
                  <a:pt x="3216" y="12"/>
                  <a:pt x="29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5"/>
          <p:cNvSpPr/>
          <p:nvPr/>
        </p:nvSpPr>
        <p:spPr>
          <a:xfrm>
            <a:off x="4499484" y="2478180"/>
            <a:ext cx="154943" cy="27575"/>
          </a:xfrm>
          <a:custGeom>
            <a:avLst/>
            <a:gdLst/>
            <a:ahLst/>
            <a:cxnLst/>
            <a:rect l="l" t="t" r="r" b="b"/>
            <a:pathLst>
              <a:path w="4012" h="714" extrusionOk="0">
                <a:moveTo>
                  <a:pt x="121" y="0"/>
                </a:moveTo>
                <a:cubicBezTo>
                  <a:pt x="55" y="0"/>
                  <a:pt x="0" y="78"/>
                  <a:pt x="37" y="143"/>
                </a:cubicBezTo>
                <a:cubicBezTo>
                  <a:pt x="156" y="285"/>
                  <a:pt x="311" y="404"/>
                  <a:pt x="489" y="464"/>
                </a:cubicBezTo>
                <a:cubicBezTo>
                  <a:pt x="656" y="535"/>
                  <a:pt x="823" y="583"/>
                  <a:pt x="990" y="619"/>
                </a:cubicBezTo>
                <a:cubicBezTo>
                  <a:pt x="1323" y="690"/>
                  <a:pt x="1668" y="714"/>
                  <a:pt x="2013" y="714"/>
                </a:cubicBezTo>
                <a:cubicBezTo>
                  <a:pt x="2347" y="714"/>
                  <a:pt x="2692" y="666"/>
                  <a:pt x="3026" y="607"/>
                </a:cubicBezTo>
                <a:cubicBezTo>
                  <a:pt x="3192" y="559"/>
                  <a:pt x="3359" y="512"/>
                  <a:pt x="3526" y="452"/>
                </a:cubicBezTo>
                <a:cubicBezTo>
                  <a:pt x="3692" y="393"/>
                  <a:pt x="3847" y="285"/>
                  <a:pt x="3966" y="143"/>
                </a:cubicBezTo>
                <a:cubicBezTo>
                  <a:pt x="4012" y="78"/>
                  <a:pt x="3959" y="0"/>
                  <a:pt x="3900" y="0"/>
                </a:cubicBezTo>
                <a:cubicBezTo>
                  <a:pt x="3882" y="0"/>
                  <a:pt x="3863" y="7"/>
                  <a:pt x="3847" y="23"/>
                </a:cubicBezTo>
                <a:cubicBezTo>
                  <a:pt x="3728" y="119"/>
                  <a:pt x="3585" y="178"/>
                  <a:pt x="3442" y="214"/>
                </a:cubicBezTo>
                <a:cubicBezTo>
                  <a:pt x="3287" y="262"/>
                  <a:pt x="3133" y="297"/>
                  <a:pt x="2978" y="321"/>
                </a:cubicBezTo>
                <a:cubicBezTo>
                  <a:pt x="2656" y="369"/>
                  <a:pt x="2335" y="393"/>
                  <a:pt x="2013" y="393"/>
                </a:cubicBezTo>
                <a:cubicBezTo>
                  <a:pt x="1692" y="393"/>
                  <a:pt x="1359" y="369"/>
                  <a:pt x="1049" y="333"/>
                </a:cubicBezTo>
                <a:cubicBezTo>
                  <a:pt x="882" y="309"/>
                  <a:pt x="728" y="273"/>
                  <a:pt x="585" y="226"/>
                </a:cubicBezTo>
                <a:cubicBezTo>
                  <a:pt x="442" y="190"/>
                  <a:pt x="299" y="119"/>
                  <a:pt x="192" y="23"/>
                </a:cubicBezTo>
                <a:lnTo>
                  <a:pt x="180" y="23"/>
                </a:lnTo>
                <a:cubicBezTo>
                  <a:pt x="161" y="7"/>
                  <a:pt x="140" y="0"/>
                  <a:pt x="1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5"/>
          <p:cNvSpPr/>
          <p:nvPr/>
        </p:nvSpPr>
        <p:spPr>
          <a:xfrm>
            <a:off x="4483418" y="2288710"/>
            <a:ext cx="180742" cy="50592"/>
          </a:xfrm>
          <a:custGeom>
            <a:avLst/>
            <a:gdLst/>
            <a:ahLst/>
            <a:cxnLst/>
            <a:rect l="l" t="t" r="r" b="b"/>
            <a:pathLst>
              <a:path w="4680" h="1310" extrusionOk="0">
                <a:moveTo>
                  <a:pt x="715" y="0"/>
                </a:moveTo>
                <a:cubicBezTo>
                  <a:pt x="620" y="12"/>
                  <a:pt x="524" y="12"/>
                  <a:pt x="429" y="12"/>
                </a:cubicBezTo>
                <a:lnTo>
                  <a:pt x="286" y="12"/>
                </a:lnTo>
                <a:cubicBezTo>
                  <a:pt x="191" y="12"/>
                  <a:pt x="120" y="48"/>
                  <a:pt x="60" y="107"/>
                </a:cubicBezTo>
                <a:cubicBezTo>
                  <a:pt x="36" y="143"/>
                  <a:pt x="24" y="167"/>
                  <a:pt x="13" y="203"/>
                </a:cubicBezTo>
                <a:cubicBezTo>
                  <a:pt x="1" y="238"/>
                  <a:pt x="1" y="274"/>
                  <a:pt x="13" y="310"/>
                </a:cubicBezTo>
                <a:cubicBezTo>
                  <a:pt x="24" y="381"/>
                  <a:pt x="60" y="453"/>
                  <a:pt x="120" y="500"/>
                </a:cubicBezTo>
                <a:cubicBezTo>
                  <a:pt x="370" y="774"/>
                  <a:pt x="691" y="977"/>
                  <a:pt x="1048" y="1096"/>
                </a:cubicBezTo>
                <a:cubicBezTo>
                  <a:pt x="1453" y="1239"/>
                  <a:pt x="1882" y="1310"/>
                  <a:pt x="2310" y="1310"/>
                </a:cubicBezTo>
                <a:cubicBezTo>
                  <a:pt x="2739" y="1310"/>
                  <a:pt x="3156" y="1239"/>
                  <a:pt x="3561" y="1096"/>
                </a:cubicBezTo>
                <a:cubicBezTo>
                  <a:pt x="3763" y="1012"/>
                  <a:pt x="3953" y="917"/>
                  <a:pt x="4132" y="810"/>
                </a:cubicBezTo>
                <a:cubicBezTo>
                  <a:pt x="4227" y="750"/>
                  <a:pt x="4311" y="703"/>
                  <a:pt x="4394" y="631"/>
                </a:cubicBezTo>
                <a:cubicBezTo>
                  <a:pt x="4537" y="524"/>
                  <a:pt x="4680" y="405"/>
                  <a:pt x="4656" y="215"/>
                </a:cubicBezTo>
                <a:cubicBezTo>
                  <a:pt x="4641" y="34"/>
                  <a:pt x="4417" y="1"/>
                  <a:pt x="4209" y="1"/>
                </a:cubicBezTo>
                <a:cubicBezTo>
                  <a:pt x="4088" y="1"/>
                  <a:pt x="3972" y="12"/>
                  <a:pt x="3906" y="12"/>
                </a:cubicBezTo>
                <a:lnTo>
                  <a:pt x="2310" y="12"/>
                </a:lnTo>
                <a:lnTo>
                  <a:pt x="126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4983233" y="2204094"/>
            <a:ext cx="138453" cy="273043"/>
          </a:xfrm>
          <a:custGeom>
            <a:avLst/>
            <a:gdLst/>
            <a:ahLst/>
            <a:cxnLst/>
            <a:rect l="l" t="t" r="r" b="b"/>
            <a:pathLst>
              <a:path w="3585" h="7070" extrusionOk="0">
                <a:moveTo>
                  <a:pt x="3501" y="1"/>
                </a:moveTo>
                <a:cubicBezTo>
                  <a:pt x="2727" y="227"/>
                  <a:pt x="1882" y="882"/>
                  <a:pt x="1215" y="1822"/>
                </a:cubicBezTo>
                <a:cubicBezTo>
                  <a:pt x="953" y="2763"/>
                  <a:pt x="584" y="3668"/>
                  <a:pt x="120" y="4537"/>
                </a:cubicBezTo>
                <a:cubicBezTo>
                  <a:pt x="1" y="5596"/>
                  <a:pt x="275" y="6489"/>
                  <a:pt x="929" y="6870"/>
                </a:cubicBezTo>
                <a:cubicBezTo>
                  <a:pt x="1160" y="7006"/>
                  <a:pt x="1415" y="7069"/>
                  <a:pt x="1686" y="7069"/>
                </a:cubicBezTo>
                <a:cubicBezTo>
                  <a:pt x="2060" y="7069"/>
                  <a:pt x="2463" y="6948"/>
                  <a:pt x="2870" y="6728"/>
                </a:cubicBezTo>
                <a:cubicBezTo>
                  <a:pt x="3001" y="6275"/>
                  <a:pt x="3120" y="5823"/>
                  <a:pt x="3215" y="5358"/>
                </a:cubicBezTo>
                <a:lnTo>
                  <a:pt x="3215" y="5358"/>
                </a:lnTo>
                <a:cubicBezTo>
                  <a:pt x="2939" y="5543"/>
                  <a:pt x="2638" y="5643"/>
                  <a:pt x="2354" y="5643"/>
                </a:cubicBezTo>
                <a:cubicBezTo>
                  <a:pt x="2197" y="5643"/>
                  <a:pt x="2045" y="5612"/>
                  <a:pt x="1906" y="5549"/>
                </a:cubicBezTo>
                <a:cubicBezTo>
                  <a:pt x="1144" y="5192"/>
                  <a:pt x="953" y="4001"/>
                  <a:pt x="1477" y="2894"/>
                </a:cubicBezTo>
                <a:cubicBezTo>
                  <a:pt x="1897" y="2002"/>
                  <a:pt x="2650" y="1434"/>
                  <a:pt x="3319" y="1434"/>
                </a:cubicBezTo>
                <a:cubicBezTo>
                  <a:pt x="3410" y="1434"/>
                  <a:pt x="3498" y="1444"/>
                  <a:pt x="3584" y="1465"/>
                </a:cubicBezTo>
                <a:cubicBezTo>
                  <a:pt x="3584" y="977"/>
                  <a:pt x="3549" y="489"/>
                  <a:pt x="35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5"/>
          <p:cNvSpPr/>
          <p:nvPr/>
        </p:nvSpPr>
        <p:spPr>
          <a:xfrm>
            <a:off x="5020038" y="2259436"/>
            <a:ext cx="102111" cy="162590"/>
          </a:xfrm>
          <a:custGeom>
            <a:avLst/>
            <a:gdLst/>
            <a:ahLst/>
            <a:cxnLst/>
            <a:rect l="l" t="t" r="r" b="b"/>
            <a:pathLst>
              <a:path w="2644" h="4210" extrusionOk="0">
                <a:moveTo>
                  <a:pt x="2375" y="1"/>
                </a:moveTo>
                <a:cubicBezTo>
                  <a:pt x="1697" y="1"/>
                  <a:pt x="944" y="569"/>
                  <a:pt x="524" y="1461"/>
                </a:cubicBezTo>
                <a:cubicBezTo>
                  <a:pt x="0" y="2568"/>
                  <a:pt x="191" y="3759"/>
                  <a:pt x="953" y="4116"/>
                </a:cubicBezTo>
                <a:cubicBezTo>
                  <a:pt x="1092" y="4179"/>
                  <a:pt x="1244" y="4210"/>
                  <a:pt x="1401" y="4210"/>
                </a:cubicBezTo>
                <a:cubicBezTo>
                  <a:pt x="1686" y="4210"/>
                  <a:pt x="1990" y="4110"/>
                  <a:pt x="2274" y="3925"/>
                </a:cubicBezTo>
                <a:cubicBezTo>
                  <a:pt x="2524" y="2759"/>
                  <a:pt x="2643" y="1556"/>
                  <a:pt x="2643" y="365"/>
                </a:cubicBezTo>
                <a:cubicBezTo>
                  <a:pt x="2643" y="258"/>
                  <a:pt x="2643" y="139"/>
                  <a:pt x="2643" y="32"/>
                </a:cubicBezTo>
                <a:cubicBezTo>
                  <a:pt x="2556" y="11"/>
                  <a:pt x="2466" y="1"/>
                  <a:pt x="2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25"/>
          <p:cNvSpPr/>
          <p:nvPr/>
        </p:nvSpPr>
        <p:spPr>
          <a:xfrm>
            <a:off x="4043849" y="2202240"/>
            <a:ext cx="144400" cy="274974"/>
          </a:xfrm>
          <a:custGeom>
            <a:avLst/>
            <a:gdLst/>
            <a:ahLst/>
            <a:cxnLst/>
            <a:rect l="l" t="t" r="r" b="b"/>
            <a:pathLst>
              <a:path w="3739" h="7120" extrusionOk="0">
                <a:moveTo>
                  <a:pt x="95" y="1"/>
                </a:moveTo>
                <a:cubicBezTo>
                  <a:pt x="36" y="501"/>
                  <a:pt x="12" y="1013"/>
                  <a:pt x="0" y="1525"/>
                </a:cubicBezTo>
                <a:cubicBezTo>
                  <a:pt x="97" y="1498"/>
                  <a:pt x="196" y="1486"/>
                  <a:pt x="298" y="1486"/>
                </a:cubicBezTo>
                <a:cubicBezTo>
                  <a:pt x="971" y="1486"/>
                  <a:pt x="1718" y="2052"/>
                  <a:pt x="2131" y="2942"/>
                </a:cubicBezTo>
                <a:cubicBezTo>
                  <a:pt x="2655" y="4049"/>
                  <a:pt x="2465" y="5240"/>
                  <a:pt x="1715" y="5597"/>
                </a:cubicBezTo>
                <a:cubicBezTo>
                  <a:pt x="1568" y="5664"/>
                  <a:pt x="1415" y="5695"/>
                  <a:pt x="1257" y="5695"/>
                </a:cubicBezTo>
                <a:cubicBezTo>
                  <a:pt x="966" y="5695"/>
                  <a:pt x="663" y="5587"/>
                  <a:pt x="369" y="5394"/>
                </a:cubicBezTo>
                <a:lnTo>
                  <a:pt x="369" y="5394"/>
                </a:lnTo>
                <a:cubicBezTo>
                  <a:pt x="465" y="5811"/>
                  <a:pt x="560" y="6216"/>
                  <a:pt x="679" y="6621"/>
                </a:cubicBezTo>
                <a:cubicBezTo>
                  <a:pt x="1174" y="6943"/>
                  <a:pt x="1678" y="7119"/>
                  <a:pt x="2135" y="7119"/>
                </a:cubicBezTo>
                <a:cubicBezTo>
                  <a:pt x="2404" y="7119"/>
                  <a:pt x="2657" y="7058"/>
                  <a:pt x="2882" y="6930"/>
                </a:cubicBezTo>
                <a:cubicBezTo>
                  <a:pt x="3453" y="6597"/>
                  <a:pt x="3739" y="5883"/>
                  <a:pt x="3727" y="5013"/>
                </a:cubicBezTo>
                <a:cubicBezTo>
                  <a:pt x="3060" y="3906"/>
                  <a:pt x="2560" y="2704"/>
                  <a:pt x="2262" y="1442"/>
                </a:cubicBezTo>
                <a:cubicBezTo>
                  <a:pt x="1596" y="656"/>
                  <a:pt x="810" y="144"/>
                  <a:pt x="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25"/>
          <p:cNvSpPr/>
          <p:nvPr/>
        </p:nvSpPr>
        <p:spPr>
          <a:xfrm>
            <a:off x="4043385" y="2259282"/>
            <a:ext cx="103038" cy="162938"/>
          </a:xfrm>
          <a:custGeom>
            <a:avLst/>
            <a:gdLst/>
            <a:ahLst/>
            <a:cxnLst/>
            <a:rect l="l" t="t" r="r" b="b"/>
            <a:pathLst>
              <a:path w="2668" h="4219" extrusionOk="0">
                <a:moveTo>
                  <a:pt x="296" y="1"/>
                </a:moveTo>
                <a:cubicBezTo>
                  <a:pt x="199" y="1"/>
                  <a:pt x="104" y="12"/>
                  <a:pt x="12" y="36"/>
                </a:cubicBezTo>
                <a:cubicBezTo>
                  <a:pt x="12" y="155"/>
                  <a:pt x="12" y="262"/>
                  <a:pt x="12" y="369"/>
                </a:cubicBezTo>
                <a:cubicBezTo>
                  <a:pt x="0" y="1560"/>
                  <a:pt x="131" y="2751"/>
                  <a:pt x="381" y="3917"/>
                </a:cubicBezTo>
                <a:cubicBezTo>
                  <a:pt x="667" y="4110"/>
                  <a:pt x="973" y="4218"/>
                  <a:pt x="1266" y="4218"/>
                </a:cubicBezTo>
                <a:cubicBezTo>
                  <a:pt x="1425" y="4218"/>
                  <a:pt x="1580" y="4187"/>
                  <a:pt x="1727" y="4120"/>
                </a:cubicBezTo>
                <a:cubicBezTo>
                  <a:pt x="2477" y="3763"/>
                  <a:pt x="2667" y="2572"/>
                  <a:pt x="2143" y="1465"/>
                </a:cubicBezTo>
                <a:cubicBezTo>
                  <a:pt x="1727" y="569"/>
                  <a:pt x="972" y="1"/>
                  <a:pt x="2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5"/>
          <p:cNvSpPr/>
          <p:nvPr/>
        </p:nvSpPr>
        <p:spPr>
          <a:xfrm>
            <a:off x="4792877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63" y="1"/>
                </a:moveTo>
                <a:cubicBezTo>
                  <a:pt x="346" y="1"/>
                  <a:pt x="1" y="346"/>
                  <a:pt x="1" y="775"/>
                </a:cubicBezTo>
                <a:cubicBezTo>
                  <a:pt x="1" y="1203"/>
                  <a:pt x="346" y="1537"/>
                  <a:pt x="763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63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5"/>
          <p:cNvSpPr/>
          <p:nvPr/>
        </p:nvSpPr>
        <p:spPr>
          <a:xfrm>
            <a:off x="4328476" y="2874498"/>
            <a:ext cx="59359" cy="59359"/>
          </a:xfrm>
          <a:custGeom>
            <a:avLst/>
            <a:gdLst/>
            <a:ahLst/>
            <a:cxnLst/>
            <a:rect l="l" t="t" r="r" b="b"/>
            <a:pathLst>
              <a:path w="1537" h="1537" extrusionOk="0">
                <a:moveTo>
                  <a:pt x="774" y="1"/>
                </a:moveTo>
                <a:cubicBezTo>
                  <a:pt x="345" y="1"/>
                  <a:pt x="0" y="346"/>
                  <a:pt x="0" y="775"/>
                </a:cubicBezTo>
                <a:cubicBezTo>
                  <a:pt x="0" y="1203"/>
                  <a:pt x="345" y="1537"/>
                  <a:pt x="774" y="1537"/>
                </a:cubicBezTo>
                <a:cubicBezTo>
                  <a:pt x="1191" y="1537"/>
                  <a:pt x="1536" y="1203"/>
                  <a:pt x="1536" y="775"/>
                </a:cubicBezTo>
                <a:cubicBezTo>
                  <a:pt x="1536" y="346"/>
                  <a:pt x="1191" y="1"/>
                  <a:pt x="774" y="1"/>
                </a:cubicBez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5"/>
          <p:cNvSpPr/>
          <p:nvPr/>
        </p:nvSpPr>
        <p:spPr>
          <a:xfrm>
            <a:off x="4822305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1" y="1"/>
                </a:moveTo>
                <a:lnTo>
                  <a:pt x="1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solidFill>
            <a:srgbClr val="251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5"/>
          <p:cNvSpPr/>
          <p:nvPr/>
        </p:nvSpPr>
        <p:spPr>
          <a:xfrm>
            <a:off x="4358367" y="2904390"/>
            <a:ext cx="39" cy="381681"/>
          </a:xfrm>
          <a:custGeom>
            <a:avLst/>
            <a:gdLst/>
            <a:ahLst/>
            <a:cxnLst/>
            <a:rect l="l" t="t" r="r" b="b"/>
            <a:pathLst>
              <a:path w="1" h="9883" fill="none" extrusionOk="0">
                <a:moveTo>
                  <a:pt x="0" y="1"/>
                </a:moveTo>
                <a:lnTo>
                  <a:pt x="0" y="9883"/>
                </a:lnTo>
              </a:path>
            </a:pathLst>
          </a:custGeom>
          <a:noFill/>
          <a:ln w="7150" cap="rnd" cmpd="sng">
            <a:solidFill>
              <a:srgbClr val="C3AE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5"/>
          <p:cNvSpPr/>
          <p:nvPr/>
        </p:nvSpPr>
        <p:spPr>
          <a:xfrm>
            <a:off x="4796082" y="3277305"/>
            <a:ext cx="52948" cy="80059"/>
          </a:xfrm>
          <a:custGeom>
            <a:avLst/>
            <a:gdLst/>
            <a:ahLst/>
            <a:cxnLst/>
            <a:rect l="l" t="t" r="r" b="b"/>
            <a:pathLst>
              <a:path w="1371" h="2073" extrusionOk="0">
                <a:moveTo>
                  <a:pt x="144" y="1"/>
                </a:moveTo>
                <a:lnTo>
                  <a:pt x="25" y="1358"/>
                </a:lnTo>
                <a:cubicBezTo>
                  <a:pt x="1" y="1739"/>
                  <a:pt x="299" y="2072"/>
                  <a:pt x="680" y="2072"/>
                </a:cubicBezTo>
                <a:cubicBezTo>
                  <a:pt x="1061" y="2072"/>
                  <a:pt x="1370" y="1739"/>
                  <a:pt x="1334" y="1358"/>
                </a:cubicBezTo>
                <a:lnTo>
                  <a:pt x="1215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25"/>
          <p:cNvSpPr/>
          <p:nvPr/>
        </p:nvSpPr>
        <p:spPr>
          <a:xfrm>
            <a:off x="4331681" y="3277305"/>
            <a:ext cx="52909" cy="80059"/>
          </a:xfrm>
          <a:custGeom>
            <a:avLst/>
            <a:gdLst/>
            <a:ahLst/>
            <a:cxnLst/>
            <a:rect l="l" t="t" r="r" b="b"/>
            <a:pathLst>
              <a:path w="1370" h="2073" extrusionOk="0">
                <a:moveTo>
                  <a:pt x="155" y="1"/>
                </a:moveTo>
                <a:lnTo>
                  <a:pt x="36" y="1358"/>
                </a:lnTo>
                <a:cubicBezTo>
                  <a:pt x="1" y="1739"/>
                  <a:pt x="310" y="2072"/>
                  <a:pt x="691" y="2072"/>
                </a:cubicBezTo>
                <a:cubicBezTo>
                  <a:pt x="1072" y="2072"/>
                  <a:pt x="1370" y="1739"/>
                  <a:pt x="1346" y="1358"/>
                </a:cubicBezTo>
                <a:lnTo>
                  <a:pt x="1227" y="1"/>
                </a:lnTo>
                <a:close/>
              </a:path>
            </a:pathLst>
          </a:custGeom>
          <a:solidFill>
            <a:srgbClr val="3A24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5"/>
          <p:cNvSpPr/>
          <p:nvPr/>
        </p:nvSpPr>
        <p:spPr>
          <a:xfrm>
            <a:off x="3403303" y="1995353"/>
            <a:ext cx="2283060" cy="2283021"/>
          </a:xfrm>
          <a:custGeom>
            <a:avLst/>
            <a:gdLst/>
            <a:ahLst/>
            <a:cxnLst/>
            <a:rect l="l" t="t" r="r" b="b"/>
            <a:pathLst>
              <a:path w="59116" h="59115" fill="none" extrusionOk="0">
                <a:moveTo>
                  <a:pt x="1" y="0"/>
                </a:moveTo>
                <a:lnTo>
                  <a:pt x="59115" y="59115"/>
                </a:lnTo>
              </a:path>
            </a:pathLst>
          </a:custGeom>
          <a:solidFill>
            <a:schemeClr val="accent6"/>
          </a:solidFill>
          <a:ln w="64000" cap="flat" cmpd="sng">
            <a:solidFill>
              <a:schemeClr val="accent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25"/>
          <p:cNvGrpSpPr/>
          <p:nvPr/>
        </p:nvGrpSpPr>
        <p:grpSpPr>
          <a:xfrm>
            <a:off x="512394" y="1189410"/>
            <a:ext cx="1363095" cy="884400"/>
            <a:chOff x="375682" y="1296675"/>
            <a:chExt cx="1363095" cy="884400"/>
          </a:xfrm>
        </p:grpSpPr>
        <p:sp>
          <p:nvSpPr>
            <p:cNvPr id="1281" name="Google Shape;1281;p25"/>
            <p:cNvSpPr txBox="1"/>
            <p:nvPr/>
          </p:nvSpPr>
          <p:spPr>
            <a:xfrm>
              <a:off x="442777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>
                  <a:solidFill>
                    <a:schemeClr val="accent6">
                      <a:lumMod val="75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Shell</a:t>
              </a:r>
              <a:r>
                <a:rPr lang="tr-TR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2" name="Google Shape;1282;p25"/>
            <p:cNvSpPr txBox="1"/>
            <p:nvPr/>
          </p:nvSpPr>
          <p:spPr>
            <a:xfrm>
              <a:off x="375682" y="1738875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lvl="0"/>
              <a:r>
                <a:rPr lang="tr-TR" sz="800" b="1" i="0" dirty="0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Shell, kullanıcının girdiği komutları anlayan ve uygulayan programlama katmanıdır.</a:t>
              </a:r>
              <a:br>
                <a:rPr lang="tr-TR" sz="800" dirty="0">
                  <a:solidFill>
                    <a:schemeClr val="tx1"/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</a:br>
              <a:endParaRPr sz="800" dirty="0">
                <a:solidFill>
                  <a:schemeClr val="tx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283" name="Google Shape;1283;p25"/>
          <p:cNvGrpSpPr/>
          <p:nvPr/>
        </p:nvGrpSpPr>
        <p:grpSpPr>
          <a:xfrm>
            <a:off x="7387875" y="1135154"/>
            <a:ext cx="1371552" cy="945615"/>
            <a:chOff x="7397603" y="1322975"/>
            <a:chExt cx="1371552" cy="945615"/>
          </a:xfrm>
        </p:grpSpPr>
        <p:sp>
          <p:nvSpPr>
            <p:cNvPr id="1284" name="Google Shape;1284;p25"/>
            <p:cNvSpPr txBox="1"/>
            <p:nvPr/>
          </p:nvSpPr>
          <p:spPr>
            <a:xfrm>
              <a:off x="7397603" y="13229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200" b="1" i="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Fira Sans" panose="020B0503050000020004" pitchFamily="34" charset="0"/>
                </a:rPr>
                <a:t>Reverse</a:t>
              </a:r>
              <a:r>
                <a:rPr lang="tr-TR" sz="1200" b="1" i="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Fira Sans" panose="020B0503050000020004" pitchFamily="34" charset="0"/>
                </a:rPr>
                <a:t> Shell Nedir ?</a:t>
              </a:r>
              <a:br>
                <a:rPr lang="tr-TR" sz="1200" b="1" i="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Fira Sans" panose="020B0503050000020004" pitchFamily="34" charset="0"/>
                </a:rPr>
              </a:br>
              <a:endParaRPr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5" name="Google Shape;1285;p25"/>
            <p:cNvSpPr txBox="1"/>
            <p:nvPr/>
          </p:nvSpPr>
          <p:spPr>
            <a:xfrm>
              <a:off x="7473155" y="1826390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1000" b="1" i="0" dirty="0" err="1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Reverse</a:t>
              </a:r>
              <a:r>
                <a:rPr lang="tr-TR" sz="1000" b="1" i="0" dirty="0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Shell, hedef makinenin saldırgan makineye geri iletişim kurduğu bir kabuk türüdür.</a:t>
              </a:r>
              <a:endParaRPr sz="1000" b="1" dirty="0">
                <a:solidFill>
                  <a:schemeClr val="tx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>
            <a:off x="392407" y="3069691"/>
            <a:ext cx="1308218" cy="884399"/>
            <a:chOff x="414753" y="2599605"/>
            <a:chExt cx="1308218" cy="884399"/>
          </a:xfrm>
        </p:grpSpPr>
        <p:sp>
          <p:nvSpPr>
            <p:cNvPr id="1287" name="Google Shape;1287;p25"/>
            <p:cNvSpPr txBox="1"/>
            <p:nvPr/>
          </p:nvSpPr>
          <p:spPr>
            <a:xfrm>
              <a:off x="426971" y="259960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ira Sans"/>
                  <a:ea typeface="Fira Sans"/>
                  <a:cs typeface="Fira Sans"/>
                  <a:sym typeface="Fira Sans"/>
                </a:rPr>
                <a:t>Backdoor</a:t>
              </a:r>
              <a:endParaRPr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88" name="Google Shape;1288;p25"/>
            <p:cNvSpPr txBox="1"/>
            <p:nvPr/>
          </p:nvSpPr>
          <p:spPr>
            <a:xfrm>
              <a:off x="414753" y="304180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800" b="1" i="0" dirty="0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Hedef bilgisayara yüklendikten sonra, başkaları tarafından kontrol edilmesini sağlayan kötü amaçlı programlardır. </a:t>
              </a:r>
              <a:endParaRPr sz="800" b="1" dirty="0">
                <a:solidFill>
                  <a:schemeClr val="tx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grpSp>
        <p:nvGrpSpPr>
          <p:cNvPr id="1289" name="Google Shape;1289;p25"/>
          <p:cNvGrpSpPr/>
          <p:nvPr/>
        </p:nvGrpSpPr>
        <p:grpSpPr>
          <a:xfrm>
            <a:off x="7288771" y="2902253"/>
            <a:ext cx="1453282" cy="1159876"/>
            <a:chOff x="7262580" y="2279338"/>
            <a:chExt cx="1453282" cy="1159876"/>
          </a:xfrm>
        </p:grpSpPr>
        <p:sp>
          <p:nvSpPr>
            <p:cNvPr id="1290" name="Google Shape;1290;p25"/>
            <p:cNvSpPr txBox="1"/>
            <p:nvPr/>
          </p:nvSpPr>
          <p:spPr>
            <a:xfrm>
              <a:off x="7262580" y="2279338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b="1" i="0" dirty="0" err="1">
                  <a:solidFill>
                    <a:schemeClr val="tx1"/>
                  </a:solidFill>
                  <a:effectLst/>
                  <a:latin typeface="Fira Sans" panose="020B0503050000020004" pitchFamily="34" charset="0"/>
                </a:rPr>
                <a:t>Bind</a:t>
              </a:r>
              <a:r>
                <a:rPr lang="tr-TR" b="1" i="0" dirty="0">
                  <a:solidFill>
                    <a:schemeClr val="tx1"/>
                  </a:solidFill>
                  <a:effectLst/>
                  <a:latin typeface="Fira Sans" panose="020B0503050000020004" pitchFamily="34" charset="0"/>
                </a:rPr>
                <a:t> Shell Nedir ?</a:t>
              </a:r>
              <a:endParaRPr b="1" dirty="0">
                <a:solidFill>
                  <a:schemeClr val="tx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91" name="Google Shape;1291;p25"/>
            <p:cNvSpPr txBox="1"/>
            <p:nvPr/>
          </p:nvSpPr>
          <p:spPr>
            <a:xfrm>
              <a:off x="7419862" y="2997014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sz="800" b="1" i="0" dirty="0" err="1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Bind</a:t>
              </a:r>
              <a:r>
                <a:rPr lang="tr-TR" sz="800" b="1" i="0" dirty="0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Shell, hedef </a:t>
              </a:r>
              <a:r>
                <a:rPr lang="tr-TR" sz="800" b="1" i="0" dirty="0" err="1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makineda</a:t>
              </a:r>
              <a:r>
                <a:rPr lang="tr-TR" sz="800" b="1" i="0" dirty="0">
                  <a:solidFill>
                    <a:schemeClr val="tx1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son kullanıcının çalıştırmış olduğu zararlı kodun bir iletişim portu veya bir dinleyici açtığı ve gelen bir bağlantı için beklediği bir kabuk türüdür.</a:t>
              </a:r>
              <a:endParaRPr sz="800" dirty="0">
                <a:solidFill>
                  <a:schemeClr val="tx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</p:grpSp>
      <p:sp>
        <p:nvSpPr>
          <p:cNvPr id="26" name="Google Shape;1204;p25">
            <a:extLst>
              <a:ext uri="{FF2B5EF4-FFF2-40B4-BE49-F238E27FC236}">
                <a16:creationId xmlns:a16="http://schemas.microsoft.com/office/drawing/2014/main" id="{0A25DB48-8B14-264A-095F-C5183724409C}"/>
              </a:ext>
            </a:extLst>
          </p:cNvPr>
          <p:cNvSpPr/>
          <p:nvPr/>
        </p:nvSpPr>
        <p:spPr>
          <a:xfrm>
            <a:off x="6436096" y="3215670"/>
            <a:ext cx="990600" cy="990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227;p25">
            <a:extLst>
              <a:ext uri="{FF2B5EF4-FFF2-40B4-BE49-F238E27FC236}">
                <a16:creationId xmlns:a16="http://schemas.microsoft.com/office/drawing/2014/main" id="{6BD3CC22-3321-5D3D-98EF-399F81690D16}"/>
              </a:ext>
            </a:extLst>
          </p:cNvPr>
          <p:cNvSpPr/>
          <p:nvPr/>
        </p:nvSpPr>
        <p:spPr>
          <a:xfrm>
            <a:off x="6581719" y="3437975"/>
            <a:ext cx="707052" cy="598671"/>
          </a:xfrm>
          <a:custGeom>
            <a:avLst/>
            <a:gdLst/>
            <a:ahLst/>
            <a:cxnLst/>
            <a:rect l="l" t="t" r="r" b="b"/>
            <a:pathLst>
              <a:path w="25397" h="21504" extrusionOk="0">
                <a:moveTo>
                  <a:pt x="8704" y="1"/>
                </a:moveTo>
                <a:lnTo>
                  <a:pt x="7894" y="1941"/>
                </a:lnTo>
                <a:lnTo>
                  <a:pt x="1727" y="1941"/>
                </a:lnTo>
                <a:cubicBezTo>
                  <a:pt x="1727" y="1941"/>
                  <a:pt x="0" y="17098"/>
                  <a:pt x="12704" y="21503"/>
                </a:cubicBezTo>
                <a:cubicBezTo>
                  <a:pt x="25396" y="17098"/>
                  <a:pt x="23670" y="1941"/>
                  <a:pt x="23670" y="1941"/>
                </a:cubicBezTo>
                <a:lnTo>
                  <a:pt x="17514" y="1941"/>
                </a:lnTo>
                <a:lnTo>
                  <a:pt x="1669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28;p25">
            <a:extLst>
              <a:ext uri="{FF2B5EF4-FFF2-40B4-BE49-F238E27FC236}">
                <a16:creationId xmlns:a16="http://schemas.microsoft.com/office/drawing/2014/main" id="{9B8AB118-F25D-18B5-063C-8F40C5CE5958}"/>
              </a:ext>
            </a:extLst>
          </p:cNvPr>
          <p:cNvSpPr/>
          <p:nvPr/>
        </p:nvSpPr>
        <p:spPr>
          <a:xfrm>
            <a:off x="6675178" y="3485387"/>
            <a:ext cx="260248" cy="501538"/>
          </a:xfrm>
          <a:custGeom>
            <a:avLst/>
            <a:gdLst/>
            <a:ahLst/>
            <a:cxnLst/>
            <a:rect l="l" t="t" r="r" b="b"/>
            <a:pathLst>
              <a:path w="9348" h="18015" extrusionOk="0">
                <a:moveTo>
                  <a:pt x="7097" y="0"/>
                </a:moveTo>
                <a:cubicBezTo>
                  <a:pt x="6645" y="0"/>
                  <a:pt x="6240" y="274"/>
                  <a:pt x="6061" y="691"/>
                </a:cubicBezTo>
                <a:lnTo>
                  <a:pt x="5561" y="1857"/>
                </a:lnTo>
                <a:lnTo>
                  <a:pt x="1144" y="1857"/>
                </a:lnTo>
                <a:cubicBezTo>
                  <a:pt x="513" y="1857"/>
                  <a:pt x="1" y="2393"/>
                  <a:pt x="13" y="3024"/>
                </a:cubicBezTo>
                <a:cubicBezTo>
                  <a:pt x="60" y="4751"/>
                  <a:pt x="311" y="6477"/>
                  <a:pt x="751" y="8144"/>
                </a:cubicBezTo>
                <a:cubicBezTo>
                  <a:pt x="2085" y="13037"/>
                  <a:pt x="4966" y="16359"/>
                  <a:pt x="9347" y="18014"/>
                </a:cubicBezTo>
                <a:lnTo>
                  <a:pt x="934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29;p25">
            <a:extLst>
              <a:ext uri="{FF2B5EF4-FFF2-40B4-BE49-F238E27FC236}">
                <a16:creationId xmlns:a16="http://schemas.microsoft.com/office/drawing/2014/main" id="{40132AC6-5805-8086-017D-4C43731C5B70}"/>
              </a:ext>
            </a:extLst>
          </p:cNvPr>
          <p:cNvSpPr/>
          <p:nvPr/>
        </p:nvSpPr>
        <p:spPr>
          <a:xfrm>
            <a:off x="6935399" y="3485387"/>
            <a:ext cx="259886" cy="501538"/>
          </a:xfrm>
          <a:custGeom>
            <a:avLst/>
            <a:gdLst/>
            <a:ahLst/>
            <a:cxnLst/>
            <a:rect l="l" t="t" r="r" b="b"/>
            <a:pathLst>
              <a:path w="9335" h="18015" extrusionOk="0">
                <a:moveTo>
                  <a:pt x="0" y="0"/>
                </a:moveTo>
                <a:lnTo>
                  <a:pt x="0" y="18014"/>
                </a:lnTo>
                <a:cubicBezTo>
                  <a:pt x="4370" y="16359"/>
                  <a:pt x="7263" y="13049"/>
                  <a:pt x="8585" y="8144"/>
                </a:cubicBezTo>
                <a:cubicBezTo>
                  <a:pt x="9025" y="6477"/>
                  <a:pt x="9275" y="4751"/>
                  <a:pt x="9323" y="3024"/>
                </a:cubicBezTo>
                <a:cubicBezTo>
                  <a:pt x="9335" y="2393"/>
                  <a:pt x="8835" y="1857"/>
                  <a:pt x="8192" y="1857"/>
                </a:cubicBezTo>
                <a:lnTo>
                  <a:pt x="3775" y="1857"/>
                </a:lnTo>
                <a:lnTo>
                  <a:pt x="3286" y="691"/>
                </a:lnTo>
                <a:cubicBezTo>
                  <a:pt x="3108" y="274"/>
                  <a:pt x="2691" y="0"/>
                  <a:pt x="22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230;p25">
            <a:extLst>
              <a:ext uri="{FF2B5EF4-FFF2-40B4-BE49-F238E27FC236}">
                <a16:creationId xmlns:a16="http://schemas.microsoft.com/office/drawing/2014/main" id="{C6DC3086-12E3-A764-3C57-CD77813B025E}"/>
              </a:ext>
            </a:extLst>
          </p:cNvPr>
          <p:cNvSpPr/>
          <p:nvPr/>
        </p:nvSpPr>
        <p:spPr>
          <a:xfrm>
            <a:off x="6853521" y="3682939"/>
            <a:ext cx="163449" cy="146188"/>
          </a:xfrm>
          <a:custGeom>
            <a:avLst/>
            <a:gdLst/>
            <a:ahLst/>
            <a:cxnLst/>
            <a:rect l="l" t="t" r="r" b="b"/>
            <a:pathLst>
              <a:path w="5871" h="5251" extrusionOk="0">
                <a:moveTo>
                  <a:pt x="477" y="0"/>
                </a:moveTo>
                <a:cubicBezTo>
                  <a:pt x="215" y="0"/>
                  <a:pt x="1" y="215"/>
                  <a:pt x="1" y="476"/>
                </a:cubicBezTo>
                <a:lnTo>
                  <a:pt x="1" y="4775"/>
                </a:lnTo>
                <a:cubicBezTo>
                  <a:pt x="1" y="5037"/>
                  <a:pt x="215" y="5251"/>
                  <a:pt x="477" y="5251"/>
                </a:cubicBezTo>
                <a:lnTo>
                  <a:pt x="5394" y="5251"/>
                </a:lnTo>
                <a:cubicBezTo>
                  <a:pt x="5656" y="5251"/>
                  <a:pt x="5870" y="5037"/>
                  <a:pt x="5870" y="4775"/>
                </a:cubicBezTo>
                <a:lnTo>
                  <a:pt x="5870" y="476"/>
                </a:lnTo>
                <a:cubicBezTo>
                  <a:pt x="5870" y="215"/>
                  <a:pt x="5656" y="0"/>
                  <a:pt x="5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231;p25">
            <a:extLst>
              <a:ext uri="{FF2B5EF4-FFF2-40B4-BE49-F238E27FC236}">
                <a16:creationId xmlns:a16="http://schemas.microsoft.com/office/drawing/2014/main" id="{373D95CB-A088-C8C6-9159-343454F790AA}"/>
              </a:ext>
            </a:extLst>
          </p:cNvPr>
          <p:cNvSpPr/>
          <p:nvPr/>
        </p:nvSpPr>
        <p:spPr>
          <a:xfrm>
            <a:off x="6888655" y="3565928"/>
            <a:ext cx="95491" cy="117039"/>
          </a:xfrm>
          <a:custGeom>
            <a:avLst/>
            <a:gdLst/>
            <a:ahLst/>
            <a:cxnLst/>
            <a:rect l="l" t="t" r="r" b="b"/>
            <a:pathLst>
              <a:path w="3430" h="4204" fill="none" extrusionOk="0">
                <a:moveTo>
                  <a:pt x="3430" y="4203"/>
                </a:moveTo>
                <a:lnTo>
                  <a:pt x="3430" y="1715"/>
                </a:lnTo>
                <a:cubicBezTo>
                  <a:pt x="3430" y="762"/>
                  <a:pt x="2668" y="0"/>
                  <a:pt x="1715" y="0"/>
                </a:cubicBezTo>
                <a:lnTo>
                  <a:pt x="1715" y="0"/>
                </a:lnTo>
                <a:cubicBezTo>
                  <a:pt x="763" y="0"/>
                  <a:pt x="1" y="762"/>
                  <a:pt x="1" y="1715"/>
                </a:cubicBezTo>
                <a:lnTo>
                  <a:pt x="1" y="4203"/>
                </a:lnTo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232;p25">
            <a:extLst>
              <a:ext uri="{FF2B5EF4-FFF2-40B4-BE49-F238E27FC236}">
                <a16:creationId xmlns:a16="http://schemas.microsoft.com/office/drawing/2014/main" id="{88951117-4A14-8318-66DA-846008B0A636}"/>
              </a:ext>
            </a:extLst>
          </p:cNvPr>
          <p:cNvSpPr/>
          <p:nvPr/>
        </p:nvSpPr>
        <p:spPr>
          <a:xfrm>
            <a:off x="6915493" y="3721192"/>
            <a:ext cx="35830" cy="69489"/>
          </a:xfrm>
          <a:custGeom>
            <a:avLst/>
            <a:gdLst/>
            <a:ahLst/>
            <a:cxnLst/>
            <a:rect l="l" t="t" r="r" b="b"/>
            <a:pathLst>
              <a:path w="1287" h="2496" extrusionOk="0">
                <a:moveTo>
                  <a:pt x="711" y="1"/>
                </a:moveTo>
                <a:cubicBezTo>
                  <a:pt x="601" y="1"/>
                  <a:pt x="487" y="33"/>
                  <a:pt x="382" y="103"/>
                </a:cubicBezTo>
                <a:cubicBezTo>
                  <a:pt x="1" y="365"/>
                  <a:pt x="72" y="948"/>
                  <a:pt x="501" y="1115"/>
                </a:cubicBezTo>
                <a:lnTo>
                  <a:pt x="132" y="2496"/>
                </a:lnTo>
                <a:lnTo>
                  <a:pt x="1192" y="2496"/>
                </a:lnTo>
                <a:lnTo>
                  <a:pt x="882" y="1127"/>
                </a:lnTo>
                <a:cubicBezTo>
                  <a:pt x="1120" y="1043"/>
                  <a:pt x="1287" y="829"/>
                  <a:pt x="1287" y="579"/>
                </a:cubicBezTo>
                <a:cubicBezTo>
                  <a:pt x="1287" y="239"/>
                  <a:pt x="1012" y="1"/>
                  <a:pt x="7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3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EXPLOİT ÇESİTLERİ</a:t>
            </a:r>
            <a:endParaRPr dirty="0"/>
          </a:p>
        </p:txBody>
      </p:sp>
      <p:grpSp>
        <p:nvGrpSpPr>
          <p:cNvPr id="3357" name="Google Shape;3357;p37"/>
          <p:cNvGrpSpPr/>
          <p:nvPr/>
        </p:nvGrpSpPr>
        <p:grpSpPr>
          <a:xfrm>
            <a:off x="4668925" y="2148115"/>
            <a:ext cx="3894575" cy="547591"/>
            <a:chOff x="4590600" y="2297159"/>
            <a:chExt cx="3894575" cy="547591"/>
          </a:xfrm>
        </p:grpSpPr>
        <p:sp>
          <p:nvSpPr>
            <p:cNvPr id="3358" name="Google Shape;3358;p37"/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tr-TR" sz="1000" b="1" i="0" dirty="0" err="1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Dos-Exploit</a:t>
              </a:r>
              <a:r>
                <a:rPr lang="tr-TR" sz="1000" b="1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:</a:t>
              </a:r>
              <a:r>
                <a:rPr lang="tr-TR" sz="1000" b="0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 </a:t>
              </a:r>
              <a:r>
                <a:rPr lang="tr-TR" sz="100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Sistemi yavaşlatan durma seviyesine getiren </a:t>
              </a:r>
              <a:r>
                <a:rPr lang="tr-TR" sz="100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exploitlerdir</a:t>
              </a:r>
              <a:r>
                <a:rPr lang="tr-TR" sz="1000" b="0" i="0" dirty="0">
                  <a:solidFill>
                    <a:srgbClr val="292929"/>
                  </a:solidFill>
                  <a:effectLst/>
                  <a:latin typeface="Fira Sans" panose="020B0503050000020004" pitchFamily="34" charset="0"/>
                </a:rPr>
                <a:t>.</a:t>
              </a:r>
              <a:endParaRPr sz="1000" dirty="0">
                <a:solidFill>
                  <a:schemeClr val="dk1"/>
                </a:solidFill>
                <a:latin typeface="Fira Sans" panose="020B0503050000020004" pitchFamily="3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0" name="Google Shape;3360;p37"/>
          <p:cNvGrpSpPr/>
          <p:nvPr/>
        </p:nvGrpSpPr>
        <p:grpSpPr>
          <a:xfrm>
            <a:off x="4668925" y="2965143"/>
            <a:ext cx="4018685" cy="616795"/>
            <a:chOff x="4590600" y="3114189"/>
            <a:chExt cx="3939457" cy="550534"/>
          </a:xfrm>
        </p:grpSpPr>
        <p:sp>
          <p:nvSpPr>
            <p:cNvPr id="3361" name="Google Shape;3361;p37"/>
            <p:cNvSpPr/>
            <p:nvPr/>
          </p:nvSpPr>
          <p:spPr>
            <a:xfrm>
              <a:off x="4920757" y="3118123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tr-TR" sz="900" b="1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Command-Execution-Exploit</a:t>
              </a:r>
              <a:r>
                <a:rPr lang="tr-TR" sz="900" b="1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:</a:t>
              </a:r>
              <a:r>
                <a:rPr lang="tr-TR" sz="9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 Bu </a:t>
              </a:r>
              <a:r>
                <a:rPr lang="tr-TR" sz="900" b="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exploit’te</a:t>
              </a:r>
              <a:r>
                <a:rPr lang="tr-TR" sz="9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, </a:t>
              </a:r>
              <a:r>
                <a:rPr lang="tr-TR" sz="900" b="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exploit’i</a:t>
              </a:r>
              <a:r>
                <a:rPr lang="tr-TR" sz="9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kullanacak olan kişinin hedef sistemi iyi tanıması ve hedef olan sistem üzerine kodu yerleştirerek çalıştırması gerekir..</a:t>
              </a:r>
              <a:endParaRPr sz="900" dirty="0">
                <a:solidFill>
                  <a:schemeClr val="dk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363" name="Google Shape;3363;p37"/>
          <p:cNvGrpSpPr/>
          <p:nvPr/>
        </p:nvGrpSpPr>
        <p:grpSpPr>
          <a:xfrm>
            <a:off x="4668925" y="3781073"/>
            <a:ext cx="3975515" cy="551406"/>
            <a:chOff x="4590600" y="3930117"/>
            <a:chExt cx="3975515" cy="551406"/>
          </a:xfrm>
        </p:grpSpPr>
        <p:sp>
          <p:nvSpPr>
            <p:cNvPr id="3364" name="Google Shape;3364;p37"/>
            <p:cNvSpPr/>
            <p:nvPr/>
          </p:nvSpPr>
          <p:spPr>
            <a:xfrm>
              <a:off x="4956815" y="3934923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tr-TR" sz="800" b="1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SQL </a:t>
              </a:r>
              <a:r>
                <a:rPr lang="tr-TR" sz="800" b="1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Injection</a:t>
              </a:r>
              <a:r>
                <a:rPr lang="tr-TR" sz="800" b="1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: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 </a:t>
              </a:r>
              <a:r>
                <a:rPr lang="tr-TR" sz="800" b="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Veritabanı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üzerinde herhangi bir sütunu takip etme ve ardından o sütunda değişiklik meydana getirmek için kullanılan </a:t>
              </a:r>
              <a:r>
                <a:rPr lang="tr-TR" sz="800" b="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exploit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 </a:t>
              </a:r>
              <a:r>
                <a:rPr lang="tr-TR" sz="800" b="0" i="0" dirty="0" err="1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çeşitidir</a:t>
              </a:r>
              <a:r>
                <a:rPr lang="tr-TR" sz="800" b="0" i="0" dirty="0">
                  <a:solidFill>
                    <a:srgbClr val="292929"/>
                  </a:solidFill>
                  <a:effectLst/>
                  <a:latin typeface="Dubai" panose="020B0503030403030204" pitchFamily="34" charset="-78"/>
                  <a:cs typeface="Dubai" panose="020B0503030403030204" pitchFamily="34" charset="-78"/>
                </a:rPr>
                <a:t>..</a:t>
              </a:r>
              <a:endParaRPr sz="800" dirty="0">
                <a:solidFill>
                  <a:schemeClr val="dk1"/>
                </a:solidFill>
                <a:latin typeface="Dubai" panose="020B0503030403030204" pitchFamily="34" charset="-78"/>
                <a:ea typeface="Fira Sans"/>
                <a:cs typeface="Dubai" panose="020B0503030403030204" pitchFamily="34" charset="-78"/>
                <a:sym typeface="Fira Sans"/>
              </a:endParaRPr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 dirty="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66" name="Google Shape;3366;p37"/>
          <p:cNvSpPr/>
          <p:nvPr/>
        </p:nvSpPr>
        <p:spPr>
          <a:xfrm>
            <a:off x="4572000" y="1466850"/>
            <a:ext cx="3991500" cy="546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8287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7" name="Google Shape;3367;p37"/>
          <p:cNvGrpSpPr/>
          <p:nvPr/>
        </p:nvGrpSpPr>
        <p:grpSpPr>
          <a:xfrm>
            <a:off x="-1115254" y="916908"/>
            <a:ext cx="4357952" cy="5991287"/>
            <a:chOff x="-1006072" y="1271750"/>
            <a:chExt cx="4357952" cy="5991287"/>
          </a:xfrm>
        </p:grpSpPr>
        <p:sp>
          <p:nvSpPr>
            <p:cNvPr id="3368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4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METASPLOIT GELİŞİMİ</a:t>
            </a:r>
            <a:endParaRPr dirty="0"/>
          </a:p>
        </p:txBody>
      </p:sp>
      <p:grpSp>
        <p:nvGrpSpPr>
          <p:cNvPr id="3935" name="Google Shape;3935;p42"/>
          <p:cNvGrpSpPr/>
          <p:nvPr/>
        </p:nvGrpSpPr>
        <p:grpSpPr>
          <a:xfrm>
            <a:off x="457200" y="1329875"/>
            <a:ext cx="8229656" cy="1350175"/>
            <a:chOff x="457200" y="1329875"/>
            <a:chExt cx="8229656" cy="1350175"/>
          </a:xfrm>
        </p:grpSpPr>
        <p:sp>
          <p:nvSpPr>
            <p:cNvPr id="3936" name="Google Shape;3936;p42"/>
            <p:cNvSpPr/>
            <p:nvPr/>
          </p:nvSpPr>
          <p:spPr>
            <a:xfrm>
              <a:off x="457200" y="2520800"/>
              <a:ext cx="8229656" cy="159250"/>
            </a:xfrm>
            <a:custGeom>
              <a:avLst/>
              <a:gdLst/>
              <a:ahLst/>
              <a:cxnLst/>
              <a:rect l="l" t="t" r="r" b="b"/>
              <a:pathLst>
                <a:path w="181250" h="6370" extrusionOk="0">
                  <a:moveTo>
                    <a:pt x="3179" y="0"/>
                  </a:moveTo>
                  <a:cubicBezTo>
                    <a:pt x="1429" y="0"/>
                    <a:pt x="0" y="1429"/>
                    <a:pt x="0" y="3191"/>
                  </a:cubicBezTo>
                  <a:cubicBezTo>
                    <a:pt x="0" y="4941"/>
                    <a:pt x="1429" y="6370"/>
                    <a:pt x="3179" y="6370"/>
                  </a:cubicBezTo>
                  <a:lnTo>
                    <a:pt x="178070" y="6370"/>
                  </a:lnTo>
                  <a:cubicBezTo>
                    <a:pt x="179820" y="6370"/>
                    <a:pt x="181249" y="4941"/>
                    <a:pt x="181249" y="3191"/>
                  </a:cubicBezTo>
                  <a:cubicBezTo>
                    <a:pt x="181249" y="1429"/>
                    <a:pt x="179844" y="0"/>
                    <a:pt x="17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2"/>
            <p:cNvSpPr/>
            <p:nvPr/>
          </p:nvSpPr>
          <p:spPr>
            <a:xfrm>
              <a:off x="2752863" y="1811175"/>
              <a:ext cx="1001350" cy="772450"/>
            </a:xfrm>
            <a:custGeom>
              <a:avLst/>
              <a:gdLst/>
              <a:ahLst/>
              <a:cxnLst/>
              <a:rect l="l" t="t" r="r" b="b"/>
              <a:pathLst>
                <a:path w="40054" h="30898" extrusionOk="0">
                  <a:moveTo>
                    <a:pt x="1" y="1"/>
                  </a:moveTo>
                  <a:lnTo>
                    <a:pt x="1" y="30897"/>
                  </a:lnTo>
                  <a:lnTo>
                    <a:pt x="40053" y="30897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2"/>
            <p:cNvSpPr/>
            <p:nvPr/>
          </p:nvSpPr>
          <p:spPr>
            <a:xfrm>
              <a:off x="2752863" y="1811175"/>
              <a:ext cx="1001350" cy="89325"/>
            </a:xfrm>
            <a:custGeom>
              <a:avLst/>
              <a:gdLst/>
              <a:ahLst/>
              <a:cxnLst/>
              <a:rect l="l" t="t" r="r" b="b"/>
              <a:pathLst>
                <a:path w="40054" h="3573" extrusionOk="0">
                  <a:moveTo>
                    <a:pt x="1" y="1"/>
                  </a:moveTo>
                  <a:lnTo>
                    <a:pt x="1" y="3573"/>
                  </a:lnTo>
                  <a:lnTo>
                    <a:pt x="40053" y="3573"/>
                  </a:lnTo>
                  <a:lnTo>
                    <a:pt x="40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2"/>
            <p:cNvSpPr/>
            <p:nvPr/>
          </p:nvSpPr>
          <p:spPr>
            <a:xfrm>
              <a:off x="2795138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4" y="0"/>
                    <a:pt x="0" y="334"/>
                    <a:pt x="0" y="739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39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2"/>
            <p:cNvSpPr/>
            <p:nvPr/>
          </p:nvSpPr>
          <p:spPr>
            <a:xfrm>
              <a:off x="287521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33" y="0"/>
                    <a:pt x="0" y="334"/>
                    <a:pt x="0" y="739"/>
                  </a:cubicBezTo>
                  <a:cubicBezTo>
                    <a:pt x="0" y="1155"/>
                    <a:pt x="333" y="1489"/>
                    <a:pt x="750" y="1489"/>
                  </a:cubicBezTo>
                  <a:cubicBezTo>
                    <a:pt x="1155" y="1489"/>
                    <a:pt x="1488" y="1155"/>
                    <a:pt x="1488" y="739"/>
                  </a:cubicBezTo>
                  <a:cubicBezTo>
                    <a:pt x="1488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2"/>
            <p:cNvSpPr/>
            <p:nvPr/>
          </p:nvSpPr>
          <p:spPr>
            <a:xfrm>
              <a:off x="2955563" y="183737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9" y="0"/>
                  </a:moveTo>
                  <a:cubicBezTo>
                    <a:pt x="334" y="0"/>
                    <a:pt x="1" y="334"/>
                    <a:pt x="1" y="739"/>
                  </a:cubicBezTo>
                  <a:cubicBezTo>
                    <a:pt x="1" y="1155"/>
                    <a:pt x="334" y="1489"/>
                    <a:pt x="739" y="1489"/>
                  </a:cubicBezTo>
                  <a:cubicBezTo>
                    <a:pt x="1156" y="1489"/>
                    <a:pt x="1489" y="1155"/>
                    <a:pt x="1489" y="739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2D4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2"/>
            <p:cNvSpPr/>
            <p:nvPr/>
          </p:nvSpPr>
          <p:spPr>
            <a:xfrm>
              <a:off x="2806738" y="1954650"/>
              <a:ext cx="892700" cy="194100"/>
            </a:xfrm>
            <a:custGeom>
              <a:avLst/>
              <a:gdLst/>
              <a:ahLst/>
              <a:cxnLst/>
              <a:rect l="l" t="t" r="r" b="b"/>
              <a:pathLst>
                <a:path w="35708" h="7764" extrusionOk="0">
                  <a:moveTo>
                    <a:pt x="1" y="0"/>
                  </a:moveTo>
                  <a:lnTo>
                    <a:pt x="1" y="7763"/>
                  </a:lnTo>
                  <a:lnTo>
                    <a:pt x="35707" y="7763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2"/>
            <p:cNvSpPr/>
            <p:nvPr/>
          </p:nvSpPr>
          <p:spPr>
            <a:xfrm>
              <a:off x="2806738" y="2187125"/>
              <a:ext cx="331625" cy="187850"/>
            </a:xfrm>
            <a:custGeom>
              <a:avLst/>
              <a:gdLst/>
              <a:ahLst/>
              <a:cxnLst/>
              <a:rect l="l" t="t" r="r" b="b"/>
              <a:pathLst>
                <a:path w="13265" h="7514" extrusionOk="0">
                  <a:moveTo>
                    <a:pt x="1" y="0"/>
                  </a:moveTo>
                  <a:lnTo>
                    <a:pt x="1" y="7513"/>
                  </a:lnTo>
                  <a:lnTo>
                    <a:pt x="13264" y="7513"/>
                  </a:lnTo>
                  <a:lnTo>
                    <a:pt x="13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2"/>
            <p:cNvSpPr/>
            <p:nvPr/>
          </p:nvSpPr>
          <p:spPr>
            <a:xfrm>
              <a:off x="3177013" y="2187125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2"/>
            <p:cNvSpPr/>
            <p:nvPr/>
          </p:nvSpPr>
          <p:spPr>
            <a:xfrm>
              <a:off x="3177013" y="225855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20908" y="1025"/>
                  </a:lnTo>
                  <a:lnTo>
                    <a:pt x="20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2"/>
            <p:cNvSpPr/>
            <p:nvPr/>
          </p:nvSpPr>
          <p:spPr>
            <a:xfrm>
              <a:off x="3177013" y="2330000"/>
              <a:ext cx="522725" cy="25625"/>
            </a:xfrm>
            <a:custGeom>
              <a:avLst/>
              <a:gdLst/>
              <a:ahLst/>
              <a:cxnLst/>
              <a:rect l="l" t="t" r="r" b="b"/>
              <a:pathLst>
                <a:path w="20909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20908" y="1024"/>
                  </a:lnTo>
                  <a:lnTo>
                    <a:pt x="2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2"/>
            <p:cNvSpPr/>
            <p:nvPr/>
          </p:nvSpPr>
          <p:spPr>
            <a:xfrm>
              <a:off x="2806738" y="2413325"/>
              <a:ext cx="892700" cy="25325"/>
            </a:xfrm>
            <a:custGeom>
              <a:avLst/>
              <a:gdLst/>
              <a:ahLst/>
              <a:cxnLst/>
              <a:rect l="l" t="t" r="r" b="b"/>
              <a:pathLst>
                <a:path w="35708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35707" y="1013"/>
                  </a:lnTo>
                  <a:lnTo>
                    <a:pt x="35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2"/>
            <p:cNvSpPr/>
            <p:nvPr/>
          </p:nvSpPr>
          <p:spPr>
            <a:xfrm>
              <a:off x="2806738" y="2484775"/>
              <a:ext cx="892700" cy="25625"/>
            </a:xfrm>
            <a:custGeom>
              <a:avLst/>
              <a:gdLst/>
              <a:ahLst/>
              <a:cxnLst/>
              <a:rect l="l" t="t" r="r" b="b"/>
              <a:pathLst>
                <a:path w="35708" h="1025" extrusionOk="0">
                  <a:moveTo>
                    <a:pt x="1" y="0"/>
                  </a:moveTo>
                  <a:lnTo>
                    <a:pt x="1" y="1024"/>
                  </a:lnTo>
                  <a:lnTo>
                    <a:pt x="35707" y="1024"/>
                  </a:lnTo>
                  <a:lnTo>
                    <a:pt x="3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2"/>
            <p:cNvSpPr/>
            <p:nvPr/>
          </p:nvSpPr>
          <p:spPr>
            <a:xfrm>
              <a:off x="5390088" y="1900475"/>
              <a:ext cx="1049275" cy="683150"/>
            </a:xfrm>
            <a:custGeom>
              <a:avLst/>
              <a:gdLst/>
              <a:ahLst/>
              <a:cxnLst/>
              <a:rect l="l" t="t" r="r" b="b"/>
              <a:pathLst>
                <a:path w="41971" h="27326" extrusionOk="0">
                  <a:moveTo>
                    <a:pt x="1" y="1"/>
                  </a:moveTo>
                  <a:lnTo>
                    <a:pt x="1" y="27325"/>
                  </a:lnTo>
                  <a:lnTo>
                    <a:pt x="41970" y="27325"/>
                  </a:lnTo>
                  <a:lnTo>
                    <a:pt x="419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2"/>
            <p:cNvSpPr/>
            <p:nvPr/>
          </p:nvSpPr>
          <p:spPr>
            <a:xfrm>
              <a:off x="5390088" y="2165975"/>
              <a:ext cx="1049275" cy="417950"/>
            </a:xfrm>
            <a:custGeom>
              <a:avLst/>
              <a:gdLst/>
              <a:ahLst/>
              <a:cxnLst/>
              <a:rect l="l" t="t" r="r" b="b"/>
              <a:pathLst>
                <a:path w="41971" h="16718" extrusionOk="0">
                  <a:moveTo>
                    <a:pt x="12764" y="1"/>
                  </a:moveTo>
                  <a:lnTo>
                    <a:pt x="1" y="16717"/>
                  </a:lnTo>
                  <a:lnTo>
                    <a:pt x="41970" y="16717"/>
                  </a:lnTo>
                  <a:lnTo>
                    <a:pt x="29183" y="1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2"/>
            <p:cNvSpPr/>
            <p:nvPr/>
          </p:nvSpPr>
          <p:spPr>
            <a:xfrm>
              <a:off x="5390088" y="1900775"/>
              <a:ext cx="1049275" cy="435500"/>
            </a:xfrm>
            <a:custGeom>
              <a:avLst/>
              <a:gdLst/>
              <a:ahLst/>
              <a:cxnLst/>
              <a:rect l="l" t="t" r="r" b="b"/>
              <a:pathLst>
                <a:path w="41971" h="17420" extrusionOk="0">
                  <a:moveTo>
                    <a:pt x="1" y="0"/>
                  </a:moveTo>
                  <a:lnTo>
                    <a:pt x="20980" y="17419"/>
                  </a:lnTo>
                  <a:lnTo>
                    <a:pt x="41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2"/>
            <p:cNvSpPr/>
            <p:nvPr/>
          </p:nvSpPr>
          <p:spPr>
            <a:xfrm>
              <a:off x="6314613" y="1631100"/>
              <a:ext cx="575100" cy="646525"/>
            </a:xfrm>
            <a:custGeom>
              <a:avLst/>
              <a:gdLst/>
              <a:ahLst/>
              <a:cxnLst/>
              <a:rect l="l" t="t" r="r" b="b"/>
              <a:pathLst>
                <a:path w="23004" h="25861" extrusionOk="0">
                  <a:moveTo>
                    <a:pt x="11502" y="0"/>
                  </a:moveTo>
                  <a:cubicBezTo>
                    <a:pt x="11502" y="0"/>
                    <a:pt x="7764" y="5620"/>
                    <a:pt x="310" y="6406"/>
                  </a:cubicBezTo>
                  <a:cubicBezTo>
                    <a:pt x="310" y="6406"/>
                    <a:pt x="1" y="20789"/>
                    <a:pt x="11502" y="25861"/>
                  </a:cubicBezTo>
                  <a:cubicBezTo>
                    <a:pt x="23004" y="20801"/>
                    <a:pt x="22694" y="6406"/>
                    <a:pt x="22694" y="6406"/>
                  </a:cubicBezTo>
                  <a:cubicBezTo>
                    <a:pt x="15217" y="5620"/>
                    <a:pt x="11502" y="0"/>
                    <a:pt x="11502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2"/>
            <p:cNvSpPr/>
            <p:nvPr/>
          </p:nvSpPr>
          <p:spPr>
            <a:xfrm>
              <a:off x="6419688" y="1749850"/>
              <a:ext cx="364050" cy="408725"/>
            </a:xfrm>
            <a:custGeom>
              <a:avLst/>
              <a:gdLst/>
              <a:ahLst/>
              <a:cxnLst/>
              <a:rect l="l" t="t" r="r" b="b"/>
              <a:pathLst>
                <a:path w="14562" h="16349" extrusionOk="0">
                  <a:moveTo>
                    <a:pt x="7287" y="1"/>
                  </a:moveTo>
                  <a:cubicBezTo>
                    <a:pt x="7287" y="1"/>
                    <a:pt x="4918" y="3561"/>
                    <a:pt x="203" y="4049"/>
                  </a:cubicBezTo>
                  <a:cubicBezTo>
                    <a:pt x="203" y="4049"/>
                    <a:pt x="1" y="13145"/>
                    <a:pt x="7287" y="16348"/>
                  </a:cubicBezTo>
                  <a:cubicBezTo>
                    <a:pt x="14562" y="13157"/>
                    <a:pt x="14372" y="4049"/>
                    <a:pt x="14372" y="4049"/>
                  </a:cubicBezTo>
                  <a:cubicBezTo>
                    <a:pt x="9645" y="3549"/>
                    <a:pt x="7287" y="1"/>
                    <a:pt x="7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2"/>
            <p:cNvSpPr/>
            <p:nvPr/>
          </p:nvSpPr>
          <p:spPr>
            <a:xfrm>
              <a:off x="6503513" y="1865200"/>
              <a:ext cx="235850" cy="207500"/>
            </a:xfrm>
            <a:custGeom>
              <a:avLst/>
              <a:gdLst/>
              <a:ahLst/>
              <a:cxnLst/>
              <a:rect l="l" t="t" r="r" b="b"/>
              <a:pathLst>
                <a:path w="9434" h="8300" extrusionOk="0">
                  <a:moveTo>
                    <a:pt x="8605" y="0"/>
                  </a:moveTo>
                  <a:cubicBezTo>
                    <a:pt x="8424" y="0"/>
                    <a:pt x="8242" y="79"/>
                    <a:pt x="8113" y="269"/>
                  </a:cubicBezTo>
                  <a:cubicBezTo>
                    <a:pt x="6697" y="2400"/>
                    <a:pt x="5304" y="4531"/>
                    <a:pt x="3887" y="6674"/>
                  </a:cubicBezTo>
                  <a:cubicBezTo>
                    <a:pt x="2994" y="5531"/>
                    <a:pt x="2101" y="4376"/>
                    <a:pt x="1208" y="3245"/>
                  </a:cubicBezTo>
                  <a:cubicBezTo>
                    <a:pt x="1094" y="3100"/>
                    <a:pt x="958" y="3039"/>
                    <a:pt x="825" y="3039"/>
                  </a:cubicBezTo>
                  <a:cubicBezTo>
                    <a:pt x="402" y="3039"/>
                    <a:pt x="0" y="3650"/>
                    <a:pt x="362" y="4102"/>
                  </a:cubicBezTo>
                  <a:cubicBezTo>
                    <a:pt x="1398" y="5436"/>
                    <a:pt x="2458" y="6781"/>
                    <a:pt x="3494" y="8115"/>
                  </a:cubicBezTo>
                  <a:cubicBezTo>
                    <a:pt x="3596" y="8245"/>
                    <a:pt x="3734" y="8299"/>
                    <a:pt x="3874" y="8299"/>
                  </a:cubicBezTo>
                  <a:cubicBezTo>
                    <a:pt x="4093" y="8299"/>
                    <a:pt x="4318" y="8169"/>
                    <a:pt x="4434" y="7996"/>
                  </a:cubicBezTo>
                  <a:cubicBezTo>
                    <a:pt x="5994" y="5626"/>
                    <a:pt x="7554" y="3245"/>
                    <a:pt x="9125" y="888"/>
                  </a:cubicBezTo>
                  <a:cubicBezTo>
                    <a:pt x="9434" y="429"/>
                    <a:pt x="9025" y="0"/>
                    <a:pt x="8605" y="0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2"/>
            <p:cNvSpPr/>
            <p:nvPr/>
          </p:nvSpPr>
          <p:spPr>
            <a:xfrm>
              <a:off x="2306388" y="1600450"/>
              <a:ext cx="587900" cy="707550"/>
            </a:xfrm>
            <a:custGeom>
              <a:avLst/>
              <a:gdLst/>
              <a:ahLst/>
              <a:cxnLst/>
              <a:rect l="l" t="t" r="r" b="b"/>
              <a:pathLst>
                <a:path w="23516" h="28302" extrusionOk="0">
                  <a:moveTo>
                    <a:pt x="11764" y="0"/>
                  </a:moveTo>
                  <a:cubicBezTo>
                    <a:pt x="5834" y="2711"/>
                    <a:pt x="2268" y="3071"/>
                    <a:pt x="793" y="3071"/>
                  </a:cubicBezTo>
                  <a:cubicBezTo>
                    <a:pt x="260" y="3071"/>
                    <a:pt x="0" y="3024"/>
                    <a:pt x="0" y="3024"/>
                  </a:cubicBezTo>
                  <a:lnTo>
                    <a:pt x="0" y="18300"/>
                  </a:lnTo>
                  <a:cubicBezTo>
                    <a:pt x="1691" y="25194"/>
                    <a:pt x="11764" y="28301"/>
                    <a:pt x="11764" y="28301"/>
                  </a:cubicBezTo>
                  <a:cubicBezTo>
                    <a:pt x="11764" y="28301"/>
                    <a:pt x="21836" y="25194"/>
                    <a:pt x="23515" y="18300"/>
                  </a:cubicBezTo>
                  <a:lnTo>
                    <a:pt x="23515" y="3036"/>
                  </a:lnTo>
                  <a:cubicBezTo>
                    <a:pt x="23515" y="3036"/>
                    <a:pt x="23255" y="3083"/>
                    <a:pt x="22724" y="3083"/>
                  </a:cubicBezTo>
                  <a:cubicBezTo>
                    <a:pt x="21250" y="3083"/>
                    <a:pt x="17681" y="2722"/>
                    <a:pt x="11764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2"/>
            <p:cNvSpPr/>
            <p:nvPr/>
          </p:nvSpPr>
          <p:spPr>
            <a:xfrm>
              <a:off x="2398663" y="1711750"/>
              <a:ext cx="403350" cy="485525"/>
            </a:xfrm>
            <a:custGeom>
              <a:avLst/>
              <a:gdLst/>
              <a:ahLst/>
              <a:cxnLst/>
              <a:rect l="l" t="t" r="r" b="b"/>
              <a:pathLst>
                <a:path w="16134" h="19421" extrusionOk="0">
                  <a:moveTo>
                    <a:pt x="8073" y="1"/>
                  </a:moveTo>
                  <a:cubicBezTo>
                    <a:pt x="4025" y="1846"/>
                    <a:pt x="1581" y="2094"/>
                    <a:pt x="560" y="2094"/>
                  </a:cubicBezTo>
                  <a:cubicBezTo>
                    <a:pt x="184" y="2094"/>
                    <a:pt x="0" y="2061"/>
                    <a:pt x="0" y="2061"/>
                  </a:cubicBezTo>
                  <a:lnTo>
                    <a:pt x="0" y="12562"/>
                  </a:lnTo>
                  <a:cubicBezTo>
                    <a:pt x="1155" y="17289"/>
                    <a:pt x="8073" y="19420"/>
                    <a:pt x="8073" y="19420"/>
                  </a:cubicBezTo>
                  <a:cubicBezTo>
                    <a:pt x="8073" y="19420"/>
                    <a:pt x="14990" y="17277"/>
                    <a:pt x="16133" y="12562"/>
                  </a:cubicBezTo>
                  <a:lnTo>
                    <a:pt x="16133" y="2061"/>
                  </a:lnTo>
                  <a:cubicBezTo>
                    <a:pt x="16133" y="2061"/>
                    <a:pt x="15950" y="2094"/>
                    <a:pt x="15574" y="2094"/>
                  </a:cubicBezTo>
                  <a:cubicBezTo>
                    <a:pt x="14553" y="2094"/>
                    <a:pt x="12111" y="1846"/>
                    <a:pt x="8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2"/>
            <p:cNvSpPr/>
            <p:nvPr/>
          </p:nvSpPr>
          <p:spPr>
            <a:xfrm>
              <a:off x="2466763" y="1826150"/>
              <a:ext cx="266850" cy="234425"/>
            </a:xfrm>
            <a:custGeom>
              <a:avLst/>
              <a:gdLst/>
              <a:ahLst/>
              <a:cxnLst/>
              <a:rect l="l" t="t" r="r" b="b"/>
              <a:pathLst>
                <a:path w="10674" h="9377" extrusionOk="0">
                  <a:moveTo>
                    <a:pt x="9718" y="1"/>
                  </a:moveTo>
                  <a:cubicBezTo>
                    <a:pt x="9511" y="1"/>
                    <a:pt x="9303" y="91"/>
                    <a:pt x="9159" y="307"/>
                  </a:cubicBezTo>
                  <a:lnTo>
                    <a:pt x="4384" y="7534"/>
                  </a:lnTo>
                  <a:cubicBezTo>
                    <a:pt x="3360" y="6236"/>
                    <a:pt x="2348" y="4950"/>
                    <a:pt x="1360" y="3664"/>
                  </a:cubicBezTo>
                  <a:cubicBezTo>
                    <a:pt x="1231" y="3501"/>
                    <a:pt x="1078" y="3433"/>
                    <a:pt x="927" y="3433"/>
                  </a:cubicBezTo>
                  <a:cubicBezTo>
                    <a:pt x="452" y="3433"/>
                    <a:pt x="1" y="4110"/>
                    <a:pt x="407" y="4617"/>
                  </a:cubicBezTo>
                  <a:cubicBezTo>
                    <a:pt x="1598" y="6141"/>
                    <a:pt x="2765" y="7653"/>
                    <a:pt x="3956" y="9177"/>
                  </a:cubicBezTo>
                  <a:cubicBezTo>
                    <a:pt x="4068" y="9317"/>
                    <a:pt x="4225" y="9377"/>
                    <a:pt x="4387" y="9377"/>
                  </a:cubicBezTo>
                  <a:cubicBezTo>
                    <a:pt x="4636" y="9377"/>
                    <a:pt x="4897" y="9236"/>
                    <a:pt x="5027" y="9034"/>
                  </a:cubicBezTo>
                  <a:cubicBezTo>
                    <a:pt x="6801" y="6355"/>
                    <a:pt x="8575" y="3676"/>
                    <a:pt x="10349" y="985"/>
                  </a:cubicBezTo>
                  <a:cubicBezTo>
                    <a:pt x="10673" y="479"/>
                    <a:pt x="10197" y="1"/>
                    <a:pt x="9718" y="1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2"/>
            <p:cNvSpPr/>
            <p:nvPr/>
          </p:nvSpPr>
          <p:spPr>
            <a:xfrm>
              <a:off x="3753588" y="1479600"/>
              <a:ext cx="1636525" cy="1104325"/>
            </a:xfrm>
            <a:custGeom>
              <a:avLst/>
              <a:gdLst/>
              <a:ahLst/>
              <a:cxnLst/>
              <a:rect l="l" t="t" r="r" b="b"/>
              <a:pathLst>
                <a:path w="65461" h="44173" extrusionOk="0">
                  <a:moveTo>
                    <a:pt x="441" y="0"/>
                  </a:moveTo>
                  <a:cubicBezTo>
                    <a:pt x="203" y="0"/>
                    <a:pt x="0" y="191"/>
                    <a:pt x="0" y="429"/>
                  </a:cubicBezTo>
                  <a:lnTo>
                    <a:pt x="0" y="43732"/>
                  </a:lnTo>
                  <a:cubicBezTo>
                    <a:pt x="0" y="43970"/>
                    <a:pt x="203" y="44172"/>
                    <a:pt x="441" y="44172"/>
                  </a:cubicBezTo>
                  <a:lnTo>
                    <a:pt x="65032" y="44172"/>
                  </a:lnTo>
                  <a:cubicBezTo>
                    <a:pt x="65270" y="44172"/>
                    <a:pt x="65461" y="43970"/>
                    <a:pt x="65461" y="43732"/>
                  </a:cubicBezTo>
                  <a:lnTo>
                    <a:pt x="65461" y="429"/>
                  </a:lnTo>
                  <a:cubicBezTo>
                    <a:pt x="65461" y="191"/>
                    <a:pt x="65259" y="0"/>
                    <a:pt x="65032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2"/>
            <p:cNvSpPr/>
            <p:nvPr/>
          </p:nvSpPr>
          <p:spPr>
            <a:xfrm>
              <a:off x="3821463" y="1545675"/>
              <a:ext cx="1500800" cy="972175"/>
            </a:xfrm>
            <a:custGeom>
              <a:avLst/>
              <a:gdLst/>
              <a:ahLst/>
              <a:cxnLst/>
              <a:rect l="l" t="t" r="r" b="b"/>
              <a:pathLst>
                <a:path w="60032" h="38887" extrusionOk="0">
                  <a:moveTo>
                    <a:pt x="405" y="0"/>
                  </a:moveTo>
                  <a:cubicBezTo>
                    <a:pt x="179" y="0"/>
                    <a:pt x="0" y="179"/>
                    <a:pt x="0" y="405"/>
                  </a:cubicBezTo>
                  <a:lnTo>
                    <a:pt x="0" y="38493"/>
                  </a:lnTo>
                  <a:cubicBezTo>
                    <a:pt x="0" y="38707"/>
                    <a:pt x="179" y="38886"/>
                    <a:pt x="405" y="38886"/>
                  </a:cubicBezTo>
                  <a:lnTo>
                    <a:pt x="59638" y="38886"/>
                  </a:lnTo>
                  <a:cubicBezTo>
                    <a:pt x="59853" y="38886"/>
                    <a:pt x="60031" y="38707"/>
                    <a:pt x="60031" y="38493"/>
                  </a:cubicBezTo>
                  <a:lnTo>
                    <a:pt x="60031" y="405"/>
                  </a:lnTo>
                  <a:cubicBezTo>
                    <a:pt x="60031" y="179"/>
                    <a:pt x="59853" y="0"/>
                    <a:pt x="59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3960" name="Google Shape;3960;p42"/>
            <p:cNvSpPr/>
            <p:nvPr/>
          </p:nvSpPr>
          <p:spPr>
            <a:xfrm>
              <a:off x="3530038" y="2478525"/>
              <a:ext cx="2083625" cy="105700"/>
            </a:xfrm>
            <a:custGeom>
              <a:avLst/>
              <a:gdLst/>
              <a:ahLst/>
              <a:cxnLst/>
              <a:rect l="l" t="t" r="r" b="b"/>
              <a:pathLst>
                <a:path w="83345" h="4228" extrusionOk="0">
                  <a:moveTo>
                    <a:pt x="1" y="0"/>
                  </a:moveTo>
                  <a:lnTo>
                    <a:pt x="1" y="1608"/>
                  </a:lnTo>
                  <a:cubicBezTo>
                    <a:pt x="1" y="3048"/>
                    <a:pt x="1180" y="4227"/>
                    <a:pt x="2620" y="4227"/>
                  </a:cubicBezTo>
                  <a:lnTo>
                    <a:pt x="80725" y="4227"/>
                  </a:lnTo>
                  <a:cubicBezTo>
                    <a:pt x="82166" y="4227"/>
                    <a:pt x="83345" y="3048"/>
                    <a:pt x="83345" y="1608"/>
                  </a:cubicBezTo>
                  <a:lnTo>
                    <a:pt x="83345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2"/>
            <p:cNvSpPr/>
            <p:nvPr/>
          </p:nvSpPr>
          <p:spPr>
            <a:xfrm>
              <a:off x="4307813" y="2478525"/>
              <a:ext cx="528675" cy="44675"/>
            </a:xfrm>
            <a:custGeom>
              <a:avLst/>
              <a:gdLst/>
              <a:ahLst/>
              <a:cxnLst/>
              <a:rect l="l" t="t" r="r" b="b"/>
              <a:pathLst>
                <a:path w="21147" h="1787" extrusionOk="0">
                  <a:moveTo>
                    <a:pt x="1" y="0"/>
                  </a:moveTo>
                  <a:lnTo>
                    <a:pt x="1" y="1120"/>
                  </a:lnTo>
                  <a:cubicBezTo>
                    <a:pt x="1" y="1489"/>
                    <a:pt x="298" y="1786"/>
                    <a:pt x="668" y="1786"/>
                  </a:cubicBezTo>
                  <a:lnTo>
                    <a:pt x="20468" y="1786"/>
                  </a:lnTo>
                  <a:cubicBezTo>
                    <a:pt x="20849" y="1786"/>
                    <a:pt x="21146" y="1489"/>
                    <a:pt x="21146" y="1120"/>
                  </a:cubicBezTo>
                  <a:lnTo>
                    <a:pt x="211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2"/>
            <p:cNvSpPr/>
            <p:nvPr/>
          </p:nvSpPr>
          <p:spPr>
            <a:xfrm>
              <a:off x="4356938" y="1657875"/>
              <a:ext cx="429250" cy="708750"/>
            </a:xfrm>
            <a:custGeom>
              <a:avLst/>
              <a:gdLst/>
              <a:ahLst/>
              <a:cxnLst/>
              <a:rect l="l" t="t" r="r" b="b"/>
              <a:pathLst>
                <a:path w="17170" h="28350" extrusionOk="0">
                  <a:moveTo>
                    <a:pt x="9966" y="2466"/>
                  </a:moveTo>
                  <a:cubicBezTo>
                    <a:pt x="11764" y="2466"/>
                    <a:pt x="13240" y="3942"/>
                    <a:pt x="13240" y="5740"/>
                  </a:cubicBezTo>
                  <a:lnTo>
                    <a:pt x="13240" y="12824"/>
                  </a:lnTo>
                  <a:lnTo>
                    <a:pt x="3965" y="12824"/>
                  </a:lnTo>
                  <a:lnTo>
                    <a:pt x="3965" y="5740"/>
                  </a:lnTo>
                  <a:cubicBezTo>
                    <a:pt x="3965" y="3942"/>
                    <a:pt x="5442" y="2466"/>
                    <a:pt x="7239" y="2466"/>
                  </a:cubicBezTo>
                  <a:close/>
                  <a:moveTo>
                    <a:pt x="7227" y="1"/>
                  </a:moveTo>
                  <a:cubicBezTo>
                    <a:pt x="4072" y="1"/>
                    <a:pt x="1501" y="2585"/>
                    <a:pt x="1501" y="5740"/>
                  </a:cubicBezTo>
                  <a:lnTo>
                    <a:pt x="1501" y="12824"/>
                  </a:lnTo>
                  <a:lnTo>
                    <a:pt x="0" y="12824"/>
                  </a:lnTo>
                  <a:lnTo>
                    <a:pt x="0" y="28350"/>
                  </a:lnTo>
                  <a:lnTo>
                    <a:pt x="17169" y="28350"/>
                  </a:lnTo>
                  <a:lnTo>
                    <a:pt x="17169" y="12824"/>
                  </a:lnTo>
                  <a:lnTo>
                    <a:pt x="15681" y="12824"/>
                  </a:lnTo>
                  <a:lnTo>
                    <a:pt x="15681" y="5740"/>
                  </a:lnTo>
                  <a:cubicBezTo>
                    <a:pt x="15681" y="2585"/>
                    <a:pt x="13109" y="1"/>
                    <a:pt x="995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2"/>
            <p:cNvSpPr/>
            <p:nvPr/>
          </p:nvSpPr>
          <p:spPr>
            <a:xfrm>
              <a:off x="4467063" y="2032050"/>
              <a:ext cx="209875" cy="276825"/>
            </a:xfrm>
            <a:custGeom>
              <a:avLst/>
              <a:gdLst/>
              <a:ahLst/>
              <a:cxnLst/>
              <a:rect l="l" t="t" r="r" b="b"/>
              <a:pathLst>
                <a:path w="8395" h="11073" extrusionOk="0">
                  <a:moveTo>
                    <a:pt x="4192" y="0"/>
                  </a:moveTo>
                  <a:cubicBezTo>
                    <a:pt x="1870" y="0"/>
                    <a:pt x="1" y="1869"/>
                    <a:pt x="1" y="4191"/>
                  </a:cubicBezTo>
                  <a:cubicBezTo>
                    <a:pt x="1" y="5787"/>
                    <a:pt x="894" y="7191"/>
                    <a:pt x="2191" y="7882"/>
                  </a:cubicBezTo>
                  <a:lnTo>
                    <a:pt x="2191" y="11073"/>
                  </a:lnTo>
                  <a:lnTo>
                    <a:pt x="6168" y="11073"/>
                  </a:lnTo>
                  <a:lnTo>
                    <a:pt x="6168" y="7882"/>
                  </a:lnTo>
                  <a:cubicBezTo>
                    <a:pt x="7502" y="7168"/>
                    <a:pt x="8395" y="5787"/>
                    <a:pt x="8395" y="4191"/>
                  </a:cubicBezTo>
                  <a:cubicBezTo>
                    <a:pt x="8395" y="1893"/>
                    <a:pt x="6513" y="0"/>
                    <a:pt x="4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2"/>
            <p:cNvSpPr/>
            <p:nvPr/>
          </p:nvSpPr>
          <p:spPr>
            <a:xfrm>
              <a:off x="5500838" y="1563825"/>
              <a:ext cx="55975" cy="65500"/>
            </a:xfrm>
            <a:custGeom>
              <a:avLst/>
              <a:gdLst/>
              <a:ahLst/>
              <a:cxnLst/>
              <a:rect l="l" t="t" r="r" b="b"/>
              <a:pathLst>
                <a:path w="2239" h="2620" extrusionOk="0">
                  <a:moveTo>
                    <a:pt x="1119" y="1"/>
                  </a:moveTo>
                  <a:lnTo>
                    <a:pt x="714" y="834"/>
                  </a:lnTo>
                  <a:lnTo>
                    <a:pt x="0" y="1310"/>
                  </a:lnTo>
                  <a:lnTo>
                    <a:pt x="714" y="1787"/>
                  </a:lnTo>
                  <a:lnTo>
                    <a:pt x="1119" y="2620"/>
                  </a:lnTo>
                  <a:lnTo>
                    <a:pt x="1536" y="1787"/>
                  </a:lnTo>
                  <a:lnTo>
                    <a:pt x="2238" y="1310"/>
                  </a:lnTo>
                  <a:lnTo>
                    <a:pt x="1536" y="834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2"/>
            <p:cNvSpPr/>
            <p:nvPr/>
          </p:nvSpPr>
          <p:spPr>
            <a:xfrm>
              <a:off x="5716638" y="1329875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0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0"/>
                  </a:lnTo>
                  <a:lnTo>
                    <a:pt x="2084" y="4858"/>
                  </a:lnTo>
                  <a:lnTo>
                    <a:pt x="2846" y="3310"/>
                  </a:lnTo>
                  <a:lnTo>
                    <a:pt x="4155" y="2429"/>
                  </a:lnTo>
                  <a:lnTo>
                    <a:pt x="2846" y="154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2"/>
            <p:cNvSpPr/>
            <p:nvPr/>
          </p:nvSpPr>
          <p:spPr>
            <a:xfrm>
              <a:off x="597468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44" y="3108"/>
                  </a:lnTo>
                  <a:lnTo>
                    <a:pt x="1" y="4894"/>
                  </a:lnTo>
                  <a:lnTo>
                    <a:pt x="2644" y="6668"/>
                  </a:lnTo>
                  <a:lnTo>
                    <a:pt x="4192" y="9776"/>
                  </a:lnTo>
                  <a:lnTo>
                    <a:pt x="5728" y="6668"/>
                  </a:lnTo>
                  <a:lnTo>
                    <a:pt x="8395" y="4894"/>
                  </a:lnTo>
                  <a:lnTo>
                    <a:pt x="5728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2"/>
            <p:cNvSpPr/>
            <p:nvPr/>
          </p:nvSpPr>
          <p:spPr>
            <a:xfrm>
              <a:off x="6804263" y="2233550"/>
              <a:ext cx="103600" cy="121475"/>
            </a:xfrm>
            <a:custGeom>
              <a:avLst/>
              <a:gdLst/>
              <a:ahLst/>
              <a:cxnLst/>
              <a:rect l="l" t="t" r="r" b="b"/>
              <a:pathLst>
                <a:path w="4144" h="4859" extrusionOk="0">
                  <a:moveTo>
                    <a:pt x="2060" y="1"/>
                  </a:moveTo>
                  <a:lnTo>
                    <a:pt x="1310" y="1548"/>
                  </a:lnTo>
                  <a:lnTo>
                    <a:pt x="1" y="2429"/>
                  </a:lnTo>
                  <a:lnTo>
                    <a:pt x="1310" y="3311"/>
                  </a:lnTo>
                  <a:lnTo>
                    <a:pt x="2060" y="4858"/>
                  </a:lnTo>
                  <a:lnTo>
                    <a:pt x="2834" y="3311"/>
                  </a:lnTo>
                  <a:lnTo>
                    <a:pt x="4144" y="2429"/>
                  </a:lnTo>
                  <a:lnTo>
                    <a:pt x="2834" y="1548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2"/>
            <p:cNvSpPr/>
            <p:nvPr/>
          </p:nvSpPr>
          <p:spPr>
            <a:xfrm>
              <a:off x="7023638" y="2013000"/>
              <a:ext cx="55975" cy="65200"/>
            </a:xfrm>
            <a:custGeom>
              <a:avLst/>
              <a:gdLst/>
              <a:ahLst/>
              <a:cxnLst/>
              <a:rect l="l" t="t" r="r" b="b"/>
              <a:pathLst>
                <a:path w="2239" h="2608" extrusionOk="0">
                  <a:moveTo>
                    <a:pt x="1120" y="0"/>
                  </a:moveTo>
                  <a:lnTo>
                    <a:pt x="703" y="834"/>
                  </a:lnTo>
                  <a:lnTo>
                    <a:pt x="0" y="1298"/>
                  </a:lnTo>
                  <a:lnTo>
                    <a:pt x="703" y="1774"/>
                  </a:lnTo>
                  <a:lnTo>
                    <a:pt x="1120" y="2608"/>
                  </a:lnTo>
                  <a:lnTo>
                    <a:pt x="1524" y="1774"/>
                  </a:lnTo>
                  <a:lnTo>
                    <a:pt x="2239" y="1298"/>
                  </a:lnTo>
                  <a:lnTo>
                    <a:pt x="1524" y="834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2"/>
            <p:cNvSpPr/>
            <p:nvPr/>
          </p:nvSpPr>
          <p:spPr>
            <a:xfrm>
              <a:off x="6828088" y="1385225"/>
              <a:ext cx="55675" cy="65525"/>
            </a:xfrm>
            <a:custGeom>
              <a:avLst/>
              <a:gdLst/>
              <a:ahLst/>
              <a:cxnLst/>
              <a:rect l="l" t="t" r="r" b="b"/>
              <a:pathLst>
                <a:path w="2227" h="2621" extrusionOk="0">
                  <a:moveTo>
                    <a:pt x="1107" y="1"/>
                  </a:moveTo>
                  <a:lnTo>
                    <a:pt x="714" y="834"/>
                  </a:lnTo>
                  <a:lnTo>
                    <a:pt x="0" y="1311"/>
                  </a:lnTo>
                  <a:lnTo>
                    <a:pt x="714" y="1787"/>
                  </a:lnTo>
                  <a:lnTo>
                    <a:pt x="1107" y="2620"/>
                  </a:lnTo>
                  <a:lnTo>
                    <a:pt x="1524" y="1787"/>
                  </a:lnTo>
                  <a:lnTo>
                    <a:pt x="2227" y="1311"/>
                  </a:lnTo>
                  <a:lnTo>
                    <a:pt x="1524" y="83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2"/>
            <p:cNvSpPr/>
            <p:nvPr/>
          </p:nvSpPr>
          <p:spPr>
            <a:xfrm>
              <a:off x="3586888" y="1563825"/>
              <a:ext cx="56000" cy="65500"/>
            </a:xfrm>
            <a:custGeom>
              <a:avLst/>
              <a:gdLst/>
              <a:ahLst/>
              <a:cxnLst/>
              <a:rect l="l" t="t" r="r" b="b"/>
              <a:pathLst>
                <a:path w="2240" h="2620" extrusionOk="0">
                  <a:moveTo>
                    <a:pt x="1120" y="1"/>
                  </a:moveTo>
                  <a:lnTo>
                    <a:pt x="703" y="834"/>
                  </a:lnTo>
                  <a:lnTo>
                    <a:pt x="1" y="1310"/>
                  </a:lnTo>
                  <a:lnTo>
                    <a:pt x="703" y="1787"/>
                  </a:lnTo>
                  <a:lnTo>
                    <a:pt x="1120" y="2620"/>
                  </a:lnTo>
                  <a:lnTo>
                    <a:pt x="1525" y="1787"/>
                  </a:lnTo>
                  <a:lnTo>
                    <a:pt x="2239" y="1310"/>
                  </a:lnTo>
                  <a:lnTo>
                    <a:pt x="1525" y="834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2"/>
            <p:cNvSpPr/>
            <p:nvPr/>
          </p:nvSpPr>
          <p:spPr>
            <a:xfrm>
              <a:off x="3323163" y="1329875"/>
              <a:ext cx="103925" cy="121475"/>
            </a:xfrm>
            <a:custGeom>
              <a:avLst/>
              <a:gdLst/>
              <a:ahLst/>
              <a:cxnLst/>
              <a:rect l="l" t="t" r="r" b="b"/>
              <a:pathLst>
                <a:path w="4157" h="4859" extrusionOk="0">
                  <a:moveTo>
                    <a:pt x="2073" y="0"/>
                  </a:moveTo>
                  <a:lnTo>
                    <a:pt x="1311" y="1548"/>
                  </a:lnTo>
                  <a:lnTo>
                    <a:pt x="1" y="2429"/>
                  </a:lnTo>
                  <a:lnTo>
                    <a:pt x="1311" y="3310"/>
                  </a:lnTo>
                  <a:lnTo>
                    <a:pt x="2073" y="4858"/>
                  </a:lnTo>
                  <a:lnTo>
                    <a:pt x="2847" y="3310"/>
                  </a:lnTo>
                  <a:lnTo>
                    <a:pt x="4156" y="2429"/>
                  </a:lnTo>
                  <a:lnTo>
                    <a:pt x="2847" y="1548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2"/>
            <p:cNvSpPr/>
            <p:nvPr/>
          </p:nvSpPr>
          <p:spPr>
            <a:xfrm>
              <a:off x="2959438" y="1417075"/>
              <a:ext cx="209875" cy="244400"/>
            </a:xfrm>
            <a:custGeom>
              <a:avLst/>
              <a:gdLst/>
              <a:ahLst/>
              <a:cxnLst/>
              <a:rect l="l" t="t" r="r" b="b"/>
              <a:pathLst>
                <a:path w="8395" h="9776" extrusionOk="0">
                  <a:moveTo>
                    <a:pt x="4192" y="1"/>
                  </a:moveTo>
                  <a:lnTo>
                    <a:pt x="2656" y="3108"/>
                  </a:lnTo>
                  <a:lnTo>
                    <a:pt x="1" y="4894"/>
                  </a:lnTo>
                  <a:lnTo>
                    <a:pt x="2656" y="6668"/>
                  </a:lnTo>
                  <a:lnTo>
                    <a:pt x="4192" y="9776"/>
                  </a:lnTo>
                  <a:lnTo>
                    <a:pt x="5739" y="6668"/>
                  </a:lnTo>
                  <a:lnTo>
                    <a:pt x="8394" y="4894"/>
                  </a:lnTo>
                  <a:lnTo>
                    <a:pt x="5739" y="3108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2"/>
            <p:cNvSpPr/>
            <p:nvPr/>
          </p:nvSpPr>
          <p:spPr>
            <a:xfrm>
              <a:off x="2235838" y="2233550"/>
              <a:ext cx="103900" cy="121475"/>
            </a:xfrm>
            <a:custGeom>
              <a:avLst/>
              <a:gdLst/>
              <a:ahLst/>
              <a:cxnLst/>
              <a:rect l="l" t="t" r="r" b="b"/>
              <a:pathLst>
                <a:path w="4156" h="4859" extrusionOk="0">
                  <a:moveTo>
                    <a:pt x="2084" y="1"/>
                  </a:moveTo>
                  <a:lnTo>
                    <a:pt x="1310" y="1548"/>
                  </a:lnTo>
                  <a:lnTo>
                    <a:pt x="0" y="2429"/>
                  </a:lnTo>
                  <a:lnTo>
                    <a:pt x="1310" y="3311"/>
                  </a:lnTo>
                  <a:lnTo>
                    <a:pt x="2084" y="4858"/>
                  </a:lnTo>
                  <a:lnTo>
                    <a:pt x="2846" y="3311"/>
                  </a:lnTo>
                  <a:lnTo>
                    <a:pt x="4156" y="2429"/>
                  </a:lnTo>
                  <a:lnTo>
                    <a:pt x="2846" y="1548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2"/>
            <p:cNvSpPr/>
            <p:nvPr/>
          </p:nvSpPr>
          <p:spPr>
            <a:xfrm>
              <a:off x="2064388" y="2013000"/>
              <a:ext cx="55675" cy="65200"/>
            </a:xfrm>
            <a:custGeom>
              <a:avLst/>
              <a:gdLst/>
              <a:ahLst/>
              <a:cxnLst/>
              <a:rect l="l" t="t" r="r" b="b"/>
              <a:pathLst>
                <a:path w="2227" h="2608" extrusionOk="0">
                  <a:moveTo>
                    <a:pt x="1108" y="0"/>
                  </a:moveTo>
                  <a:lnTo>
                    <a:pt x="715" y="834"/>
                  </a:lnTo>
                  <a:lnTo>
                    <a:pt x="0" y="1298"/>
                  </a:lnTo>
                  <a:lnTo>
                    <a:pt x="715" y="1774"/>
                  </a:lnTo>
                  <a:lnTo>
                    <a:pt x="1108" y="2608"/>
                  </a:lnTo>
                  <a:lnTo>
                    <a:pt x="1524" y="1774"/>
                  </a:lnTo>
                  <a:lnTo>
                    <a:pt x="2227" y="1298"/>
                  </a:lnTo>
                  <a:lnTo>
                    <a:pt x="1524" y="834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2"/>
            <p:cNvSpPr/>
            <p:nvPr/>
          </p:nvSpPr>
          <p:spPr>
            <a:xfrm>
              <a:off x="2259638" y="1385225"/>
              <a:ext cx="56300" cy="65525"/>
            </a:xfrm>
            <a:custGeom>
              <a:avLst/>
              <a:gdLst/>
              <a:ahLst/>
              <a:cxnLst/>
              <a:rect l="l" t="t" r="r" b="b"/>
              <a:pathLst>
                <a:path w="2252" h="2621" extrusionOk="0">
                  <a:moveTo>
                    <a:pt x="1132" y="1"/>
                  </a:moveTo>
                  <a:lnTo>
                    <a:pt x="715" y="834"/>
                  </a:lnTo>
                  <a:lnTo>
                    <a:pt x="1" y="1311"/>
                  </a:lnTo>
                  <a:lnTo>
                    <a:pt x="715" y="1787"/>
                  </a:lnTo>
                  <a:lnTo>
                    <a:pt x="1132" y="2620"/>
                  </a:lnTo>
                  <a:lnTo>
                    <a:pt x="1537" y="1787"/>
                  </a:lnTo>
                  <a:lnTo>
                    <a:pt x="2251" y="1311"/>
                  </a:lnTo>
                  <a:lnTo>
                    <a:pt x="1537" y="834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6" name="Google Shape;3976;p42"/>
          <p:cNvGrpSpPr/>
          <p:nvPr/>
        </p:nvGrpSpPr>
        <p:grpSpPr>
          <a:xfrm>
            <a:off x="2593557" y="2805125"/>
            <a:ext cx="1920900" cy="1640450"/>
            <a:chOff x="2593557" y="2805125"/>
            <a:chExt cx="1920900" cy="1640450"/>
          </a:xfrm>
        </p:grpSpPr>
        <p:sp>
          <p:nvSpPr>
            <p:cNvPr id="3977" name="Google Shape;3977;p42"/>
            <p:cNvSpPr/>
            <p:nvPr/>
          </p:nvSpPr>
          <p:spPr>
            <a:xfrm rot="5400000">
              <a:off x="2980446" y="2435341"/>
              <a:ext cx="1161426" cy="1900993"/>
            </a:xfrm>
            <a:custGeom>
              <a:avLst/>
              <a:gdLst/>
              <a:ahLst/>
              <a:cxnLst/>
              <a:rect l="l" t="t" r="r" b="b"/>
              <a:pathLst>
                <a:path w="2764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63" y="2123"/>
                    <a:pt x="2763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8" name="Google Shape;3978;p42"/>
            <p:cNvGrpSpPr/>
            <p:nvPr/>
          </p:nvGrpSpPr>
          <p:grpSpPr>
            <a:xfrm>
              <a:off x="2593557" y="3030462"/>
              <a:ext cx="1920900" cy="1415113"/>
              <a:chOff x="2593557" y="3030462"/>
              <a:chExt cx="1920900" cy="1415113"/>
            </a:xfrm>
          </p:grpSpPr>
          <p:sp>
            <p:nvSpPr>
              <p:cNvPr id="3979" name="Google Shape;3979;p42"/>
              <p:cNvSpPr/>
              <p:nvPr/>
            </p:nvSpPr>
            <p:spPr>
              <a:xfrm>
                <a:off x="2593557" y="3030462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tr-TR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Duraksamaz sürekli yeni güvenlik açıkları keşfedilmektedir.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0" name="Google Shape;3980;p42"/>
              <p:cNvSpPr txBox="1"/>
              <p:nvPr/>
            </p:nvSpPr>
            <p:spPr>
              <a:xfrm>
                <a:off x="2593557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>
                    <a:solidFill>
                      <a:srgbClr val="C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Kararlılık</a:t>
                </a:r>
                <a:endParaRPr b="1" dirty="0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1" name="Google Shape;3981;p42"/>
          <p:cNvGrpSpPr/>
          <p:nvPr/>
        </p:nvGrpSpPr>
        <p:grpSpPr>
          <a:xfrm>
            <a:off x="6671600" y="2807841"/>
            <a:ext cx="1920900" cy="1637509"/>
            <a:chOff x="6671600" y="2807841"/>
            <a:chExt cx="1920900" cy="1637509"/>
          </a:xfrm>
        </p:grpSpPr>
        <p:sp>
          <p:nvSpPr>
            <p:cNvPr id="3982" name="Google Shape;3982;p42"/>
            <p:cNvSpPr/>
            <p:nvPr/>
          </p:nvSpPr>
          <p:spPr>
            <a:xfrm rot="5400000">
              <a:off x="7054282" y="2435116"/>
              <a:ext cx="1155543" cy="1900993"/>
            </a:xfrm>
            <a:custGeom>
              <a:avLst/>
              <a:gdLst/>
              <a:ahLst/>
              <a:cxnLst/>
              <a:rect l="l" t="t" r="r" b="b"/>
              <a:pathLst>
                <a:path w="2750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49" y="2531"/>
                    <a:pt x="2574" y="2368"/>
                  </a:cubicBezTo>
                  <a:lnTo>
                    <a:pt x="2707" y="2166"/>
                  </a:lnTo>
                  <a:cubicBezTo>
                    <a:pt x="2750" y="2123"/>
                    <a:pt x="2750" y="2055"/>
                    <a:pt x="2707" y="2016"/>
                  </a:cubicBezTo>
                  <a:lnTo>
                    <a:pt x="2574" y="1826"/>
                  </a:lnTo>
                  <a:cubicBezTo>
                    <a:pt x="2449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3" name="Google Shape;3983;p42"/>
            <p:cNvGrpSpPr/>
            <p:nvPr/>
          </p:nvGrpSpPr>
          <p:grpSpPr>
            <a:xfrm>
              <a:off x="6671600" y="3030238"/>
              <a:ext cx="1920900" cy="1415112"/>
              <a:chOff x="6671600" y="3030238"/>
              <a:chExt cx="1920900" cy="1415112"/>
            </a:xfrm>
          </p:grpSpPr>
          <p:sp>
            <p:nvSpPr>
              <p:cNvPr id="3984" name="Google Shape;3984;p42"/>
              <p:cNvSpPr/>
              <p:nvPr/>
            </p:nvSpPr>
            <p:spPr>
              <a:xfrm>
                <a:off x="6671600" y="3030238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tr-TR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Konsol, program arayüzü ve web arayüzü bulunmaktadır.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85" name="Google Shape;3985;p42"/>
              <p:cNvSpPr txBox="1"/>
              <p:nvPr/>
            </p:nvSpPr>
            <p:spPr>
              <a:xfrm>
                <a:off x="6671600" y="4015750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>
                    <a:solidFill>
                      <a:srgbClr val="C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Kullanılabilirlik</a:t>
                </a:r>
                <a:endParaRPr b="1" dirty="0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86" name="Google Shape;3986;p42"/>
          <p:cNvGrpSpPr/>
          <p:nvPr/>
        </p:nvGrpSpPr>
        <p:grpSpPr>
          <a:xfrm>
            <a:off x="565262" y="2808487"/>
            <a:ext cx="1920900" cy="1637086"/>
            <a:chOff x="565262" y="2808487"/>
            <a:chExt cx="1920900" cy="1637086"/>
          </a:xfrm>
        </p:grpSpPr>
        <p:sp>
          <p:nvSpPr>
            <p:cNvPr id="3987" name="Google Shape;3987;p42"/>
            <p:cNvSpPr/>
            <p:nvPr/>
          </p:nvSpPr>
          <p:spPr>
            <a:xfrm rot="5400000">
              <a:off x="948361" y="2435341"/>
              <a:ext cx="1154703" cy="1900993"/>
            </a:xfrm>
            <a:custGeom>
              <a:avLst/>
              <a:gdLst/>
              <a:ahLst/>
              <a:cxnLst/>
              <a:rect l="l" t="t" r="r" b="b"/>
              <a:pathLst>
                <a:path w="2748" h="4194" extrusionOk="0">
                  <a:moveTo>
                    <a:pt x="1" y="0"/>
                  </a:moveTo>
                  <a:lnTo>
                    <a:pt x="1" y="4194"/>
                  </a:lnTo>
                  <a:lnTo>
                    <a:pt x="2382" y="4194"/>
                  </a:lnTo>
                  <a:lnTo>
                    <a:pt x="2382" y="2969"/>
                  </a:lnTo>
                  <a:cubicBezTo>
                    <a:pt x="2382" y="2750"/>
                    <a:pt x="2450" y="2531"/>
                    <a:pt x="2571" y="2368"/>
                  </a:cubicBezTo>
                  <a:lnTo>
                    <a:pt x="2708" y="2166"/>
                  </a:lnTo>
                  <a:cubicBezTo>
                    <a:pt x="2747" y="2123"/>
                    <a:pt x="2747" y="2055"/>
                    <a:pt x="2708" y="2016"/>
                  </a:cubicBezTo>
                  <a:lnTo>
                    <a:pt x="2571" y="1826"/>
                  </a:lnTo>
                  <a:cubicBezTo>
                    <a:pt x="2450" y="1646"/>
                    <a:pt x="2382" y="1444"/>
                    <a:pt x="2382" y="1225"/>
                  </a:cubicBezTo>
                  <a:lnTo>
                    <a:pt x="2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42"/>
            <p:cNvGrpSpPr/>
            <p:nvPr/>
          </p:nvGrpSpPr>
          <p:grpSpPr>
            <a:xfrm>
              <a:off x="565262" y="3030476"/>
              <a:ext cx="1920900" cy="1415097"/>
              <a:chOff x="565262" y="3030476"/>
              <a:chExt cx="1920900" cy="1415097"/>
            </a:xfrm>
          </p:grpSpPr>
          <p:sp>
            <p:nvSpPr>
              <p:cNvPr id="3989" name="Google Shape;3989;p42"/>
              <p:cNvSpPr/>
              <p:nvPr/>
            </p:nvSpPr>
            <p:spPr>
              <a:xfrm>
                <a:off x="565262" y="3030476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tr-TR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Hızla gelişen bir araçtır.</a:t>
                </a:r>
              </a:p>
            </p:txBody>
          </p:sp>
          <p:sp>
            <p:nvSpPr>
              <p:cNvPr id="3990" name="Google Shape;3990;p42"/>
              <p:cNvSpPr txBox="1"/>
              <p:nvPr/>
            </p:nvSpPr>
            <p:spPr>
              <a:xfrm>
                <a:off x="565262" y="4015973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i="0" dirty="0">
                    <a:solidFill>
                      <a:srgbClr val="C00000"/>
                    </a:solidFill>
                    <a:effectLst/>
                    <a:latin typeface="Fira Sans" panose="020B0503050000020004" pitchFamily="34" charset="0"/>
                  </a:rPr>
                  <a:t>Geliştirilebilirlik</a:t>
                </a:r>
                <a:endParaRPr b="1" dirty="0">
                  <a:solidFill>
                    <a:srgbClr val="C00000"/>
                  </a:solidFill>
                  <a:latin typeface="Fira Sans" panose="020B0503050000020004" pitchFamily="34" charset="0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1" name="Google Shape;3991;p42"/>
          <p:cNvGrpSpPr/>
          <p:nvPr/>
        </p:nvGrpSpPr>
        <p:grpSpPr>
          <a:xfrm>
            <a:off x="4632575" y="2807856"/>
            <a:ext cx="1920900" cy="1637719"/>
            <a:chOff x="4632575" y="2807856"/>
            <a:chExt cx="1920900" cy="1637719"/>
          </a:xfrm>
        </p:grpSpPr>
        <p:sp>
          <p:nvSpPr>
            <p:cNvPr id="3992" name="Google Shape;3992;p42"/>
            <p:cNvSpPr/>
            <p:nvPr/>
          </p:nvSpPr>
          <p:spPr>
            <a:xfrm rot="5400000">
              <a:off x="5018625" y="2435341"/>
              <a:ext cx="1155963" cy="1900993"/>
            </a:xfrm>
            <a:custGeom>
              <a:avLst/>
              <a:gdLst/>
              <a:ahLst/>
              <a:cxnLst/>
              <a:rect l="l" t="t" r="r" b="b"/>
              <a:pathLst>
                <a:path w="2751" h="4194" extrusionOk="0">
                  <a:moveTo>
                    <a:pt x="0" y="0"/>
                  </a:moveTo>
                  <a:lnTo>
                    <a:pt x="0" y="4194"/>
                  </a:lnTo>
                  <a:lnTo>
                    <a:pt x="2381" y="4194"/>
                  </a:lnTo>
                  <a:lnTo>
                    <a:pt x="2381" y="2969"/>
                  </a:lnTo>
                  <a:cubicBezTo>
                    <a:pt x="2381" y="2750"/>
                    <a:pt x="2437" y="2531"/>
                    <a:pt x="2574" y="2368"/>
                  </a:cubicBezTo>
                  <a:lnTo>
                    <a:pt x="2708" y="2166"/>
                  </a:lnTo>
                  <a:cubicBezTo>
                    <a:pt x="2750" y="2123"/>
                    <a:pt x="2750" y="2055"/>
                    <a:pt x="2708" y="2016"/>
                  </a:cubicBezTo>
                  <a:lnTo>
                    <a:pt x="2574" y="1826"/>
                  </a:lnTo>
                  <a:cubicBezTo>
                    <a:pt x="2437" y="1646"/>
                    <a:pt x="2381" y="1444"/>
                    <a:pt x="2381" y="1225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3" name="Google Shape;3993;p42"/>
            <p:cNvGrpSpPr/>
            <p:nvPr/>
          </p:nvGrpSpPr>
          <p:grpSpPr>
            <a:xfrm>
              <a:off x="4632575" y="3030475"/>
              <a:ext cx="1920900" cy="1415100"/>
              <a:chOff x="4632575" y="3030475"/>
              <a:chExt cx="1920900" cy="1415100"/>
            </a:xfrm>
          </p:grpSpPr>
          <p:sp>
            <p:nvSpPr>
              <p:cNvPr id="3994" name="Google Shape;3994;p42"/>
              <p:cNvSpPr/>
              <p:nvPr/>
            </p:nvSpPr>
            <p:spPr>
              <a:xfrm>
                <a:off x="4632575" y="3030475"/>
                <a:ext cx="1920900" cy="5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tr-TR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Farklı işletim sitemlerinde çalışabilir.</a:t>
                </a:r>
                <a:endParaRPr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95" name="Google Shape;3995;p42"/>
              <p:cNvSpPr txBox="1"/>
              <p:nvPr/>
            </p:nvSpPr>
            <p:spPr>
              <a:xfrm>
                <a:off x="4632575" y="4015975"/>
                <a:ext cx="19209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b="1" dirty="0">
                    <a:solidFill>
                      <a:srgbClr val="C00000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Uyarlılık</a:t>
                </a:r>
                <a:endParaRPr b="1" dirty="0">
                  <a:solidFill>
                    <a:srgbClr val="C000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ath Penalty Thesis Defense by Slidesgo">
  <a:themeElements>
    <a:clrScheme name="Simple Light">
      <a:dk1>
        <a:srgbClr val="C0182D"/>
      </a:dk1>
      <a:lt1>
        <a:srgbClr val="00000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018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554</Words>
  <Application>Microsoft Office PowerPoint</Application>
  <PresentationFormat>Ekran Gösterisi (16:9)</PresentationFormat>
  <Paragraphs>89</Paragraphs>
  <Slides>13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13</vt:i4>
      </vt:variant>
    </vt:vector>
  </HeadingPairs>
  <TitlesOfParts>
    <vt:vector size="29" baseType="lpstr">
      <vt:lpstr>Arial</vt:lpstr>
      <vt:lpstr>Anaheim</vt:lpstr>
      <vt:lpstr>Bahnschrift SemiLight SemiConde</vt:lpstr>
      <vt:lpstr>Microsoft JhengHei UI Light</vt:lpstr>
      <vt:lpstr>Dubai</vt:lpstr>
      <vt:lpstr>Proxima Nova Semibold</vt:lpstr>
      <vt:lpstr>Archivo Black</vt:lpstr>
      <vt:lpstr>Barlow</vt:lpstr>
      <vt:lpstr>Bahnschrift SemiLight</vt:lpstr>
      <vt:lpstr>Fira Sans Black</vt:lpstr>
      <vt:lpstr>Roboto Condensed Light</vt:lpstr>
      <vt:lpstr>UnifrakturMaguntia</vt:lpstr>
      <vt:lpstr>Fira Sans</vt:lpstr>
      <vt:lpstr>Bebas Neue</vt:lpstr>
      <vt:lpstr>Cybersecurity Infographics by Slidesgo</vt:lpstr>
      <vt:lpstr>Death Penalty Thesis Defense by Slidesgo</vt:lpstr>
      <vt:lpstr>METASPLOIT FRAMEWORK</vt:lpstr>
      <vt:lpstr>METASPLOIT NEDIR</vt:lpstr>
      <vt:lpstr>FRAMEWORK NEDIR </vt:lpstr>
      <vt:lpstr>METASPLOIT MODULLERI</vt:lpstr>
      <vt:lpstr>Auxiliary Nedir </vt:lpstr>
      <vt:lpstr>PAYLOAD TÜRLERİ</vt:lpstr>
      <vt:lpstr>Shell </vt:lpstr>
      <vt:lpstr>EXPLOİT ÇESİTLERİ</vt:lpstr>
      <vt:lpstr>METASPLOIT GELİŞİMİ</vt:lpstr>
      <vt:lpstr>PEN TEST &amp; VULNERABILITY ASSESMENT FARKI</vt:lpstr>
      <vt:lpstr>METASPLOITABLE NEDIR</vt:lpstr>
      <vt:lpstr>Saldırılardan Korunma Yöntemleri</vt:lpstr>
      <vt:lpstr>Kaynaklar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Metasploit Framework</dc:title>
  <dc:creator>Berkay Özenler</dc:creator>
  <cp:lastModifiedBy>sanane babane</cp:lastModifiedBy>
  <cp:revision>8</cp:revision>
  <dcterms:modified xsi:type="dcterms:W3CDTF">2023-05-24T09:03:23Z</dcterms:modified>
</cp:coreProperties>
</file>